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51"/>
  </p:notesMasterIdLst>
  <p:sldIdLst>
    <p:sldId id="377" r:id="rId3"/>
    <p:sldId id="402" r:id="rId4"/>
    <p:sldId id="381" r:id="rId5"/>
    <p:sldId id="388" r:id="rId6"/>
    <p:sldId id="399" r:id="rId7"/>
    <p:sldId id="257" r:id="rId8"/>
    <p:sldId id="295" r:id="rId9"/>
    <p:sldId id="403" r:id="rId10"/>
    <p:sldId id="344" r:id="rId11"/>
    <p:sldId id="322" r:id="rId12"/>
    <p:sldId id="304" r:id="rId13"/>
    <p:sldId id="368" r:id="rId14"/>
    <p:sldId id="433" r:id="rId15"/>
    <p:sldId id="410" r:id="rId16"/>
    <p:sldId id="415" r:id="rId17"/>
    <p:sldId id="442" r:id="rId18"/>
    <p:sldId id="443" r:id="rId19"/>
    <p:sldId id="273" r:id="rId20"/>
    <p:sldId id="441" r:id="rId21"/>
    <p:sldId id="444" r:id="rId22"/>
    <p:sldId id="375" r:id="rId23"/>
    <p:sldId id="457" r:id="rId24"/>
    <p:sldId id="458" r:id="rId25"/>
    <p:sldId id="453" r:id="rId26"/>
    <p:sldId id="450" r:id="rId27"/>
    <p:sldId id="449" r:id="rId28"/>
    <p:sldId id="325" r:id="rId29"/>
    <p:sldId id="259" r:id="rId30"/>
    <p:sldId id="445" r:id="rId31"/>
    <p:sldId id="462" r:id="rId32"/>
    <p:sldId id="459" r:id="rId33"/>
    <p:sldId id="460" r:id="rId34"/>
    <p:sldId id="447" r:id="rId35"/>
    <p:sldId id="456" r:id="rId36"/>
    <p:sldId id="277" r:id="rId37"/>
    <p:sldId id="448" r:id="rId38"/>
    <p:sldId id="279" r:id="rId39"/>
    <p:sldId id="461" r:id="rId40"/>
    <p:sldId id="463" r:id="rId41"/>
    <p:sldId id="451" r:id="rId42"/>
    <p:sldId id="434" r:id="rId43"/>
    <p:sldId id="455" r:id="rId44"/>
    <p:sldId id="452" r:id="rId45"/>
    <p:sldId id="288" r:id="rId46"/>
    <p:sldId id="439" r:id="rId47"/>
    <p:sldId id="376" r:id="rId48"/>
    <p:sldId id="440" r:id="rId49"/>
    <p:sldId id="454" r:id="rId50"/>
  </p:sldIdLst>
  <p:sldSz cx="10080625" cy="7559675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7" autoAdjust="0"/>
    <p:restoredTop sz="94660"/>
  </p:normalViewPr>
  <p:slideViewPr>
    <p:cSldViewPr showGuides="1">
      <p:cViewPr varScale="1">
        <p:scale>
          <a:sx n="63" d="100"/>
          <a:sy n="63" d="100"/>
        </p:scale>
        <p:origin x="992" y="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B130D82C-2C3B-4A38-9830-79372C6FF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61B08CAE-EEAD-4CE9-B302-EEF004180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CB7564D1-D032-4AC4-8D15-B5D6CB32F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BB5F2359-1F9B-4701-B42D-B7656E5B1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8" name="AutoShape 5">
            <a:extLst>
              <a:ext uri="{FF2B5EF4-FFF2-40B4-BE49-F238E27FC236}">
                <a16:creationId xmlns:a16="http://schemas.microsoft.com/office/drawing/2014/main" id="{AF73F169-30D7-4DB7-8DE0-BF99C89E9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9" name="AutoShape 6">
            <a:extLst>
              <a:ext uri="{FF2B5EF4-FFF2-40B4-BE49-F238E27FC236}">
                <a16:creationId xmlns:a16="http://schemas.microsoft.com/office/drawing/2014/main" id="{B3B22761-4BE3-47AB-8E06-50277958E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0" name="AutoShape 7">
            <a:extLst>
              <a:ext uri="{FF2B5EF4-FFF2-40B4-BE49-F238E27FC236}">
                <a16:creationId xmlns:a16="http://schemas.microsoft.com/office/drawing/2014/main" id="{912C9698-1578-48CA-95A6-7D1FCDB78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1" name="AutoShape 8">
            <a:extLst>
              <a:ext uri="{FF2B5EF4-FFF2-40B4-BE49-F238E27FC236}">
                <a16:creationId xmlns:a16="http://schemas.microsoft.com/office/drawing/2014/main" id="{3D34DD64-6B6C-41E1-9C7A-11BC08B16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2" name="AutoShape 9">
            <a:extLst>
              <a:ext uri="{FF2B5EF4-FFF2-40B4-BE49-F238E27FC236}">
                <a16:creationId xmlns:a16="http://schemas.microsoft.com/office/drawing/2014/main" id="{D4402E36-4E72-4756-BB3B-A74166E15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3" name="AutoShape 10">
            <a:extLst>
              <a:ext uri="{FF2B5EF4-FFF2-40B4-BE49-F238E27FC236}">
                <a16:creationId xmlns:a16="http://schemas.microsoft.com/office/drawing/2014/main" id="{A183543D-296C-4DE0-807F-B241CE30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4" name="AutoShape 11">
            <a:extLst>
              <a:ext uri="{FF2B5EF4-FFF2-40B4-BE49-F238E27FC236}">
                <a16:creationId xmlns:a16="http://schemas.microsoft.com/office/drawing/2014/main" id="{8983C6BE-08D6-495F-8FE1-6BF12EAC4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5" name="AutoShape 12">
            <a:extLst>
              <a:ext uri="{FF2B5EF4-FFF2-40B4-BE49-F238E27FC236}">
                <a16:creationId xmlns:a16="http://schemas.microsoft.com/office/drawing/2014/main" id="{FF03D8F2-CAB3-461A-85D5-48F1D965F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6" name="AutoShape 13">
            <a:extLst>
              <a:ext uri="{FF2B5EF4-FFF2-40B4-BE49-F238E27FC236}">
                <a16:creationId xmlns:a16="http://schemas.microsoft.com/office/drawing/2014/main" id="{17F637C0-5152-4C98-AA1C-075C12A2C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7" name="AutoShape 14">
            <a:extLst>
              <a:ext uri="{FF2B5EF4-FFF2-40B4-BE49-F238E27FC236}">
                <a16:creationId xmlns:a16="http://schemas.microsoft.com/office/drawing/2014/main" id="{962B5632-D251-40E6-92D1-77CD6AE4C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8" name="AutoShape 15">
            <a:extLst>
              <a:ext uri="{FF2B5EF4-FFF2-40B4-BE49-F238E27FC236}">
                <a16:creationId xmlns:a16="http://schemas.microsoft.com/office/drawing/2014/main" id="{FE7190DB-6D00-4652-8BFB-45A93772A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9" name="AutoShape 16">
            <a:extLst>
              <a:ext uri="{FF2B5EF4-FFF2-40B4-BE49-F238E27FC236}">
                <a16:creationId xmlns:a16="http://schemas.microsoft.com/office/drawing/2014/main" id="{60B797C1-4D77-4CA1-904D-BEC281588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0" name="AutoShape 17">
            <a:extLst>
              <a:ext uri="{FF2B5EF4-FFF2-40B4-BE49-F238E27FC236}">
                <a16:creationId xmlns:a16="http://schemas.microsoft.com/office/drawing/2014/main" id="{B249584C-4076-420C-8DFC-8E44BF0D0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1" name="AutoShape 18">
            <a:extLst>
              <a:ext uri="{FF2B5EF4-FFF2-40B4-BE49-F238E27FC236}">
                <a16:creationId xmlns:a16="http://schemas.microsoft.com/office/drawing/2014/main" id="{B3E63130-21CB-423D-80B1-5B97017D1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2" name="AutoShape 19">
            <a:extLst>
              <a:ext uri="{FF2B5EF4-FFF2-40B4-BE49-F238E27FC236}">
                <a16:creationId xmlns:a16="http://schemas.microsoft.com/office/drawing/2014/main" id="{40405AE7-4AB2-43FF-B1F8-18E2FEF52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3" name="AutoShape 20">
            <a:extLst>
              <a:ext uri="{FF2B5EF4-FFF2-40B4-BE49-F238E27FC236}">
                <a16:creationId xmlns:a16="http://schemas.microsoft.com/office/drawing/2014/main" id="{E920B7A3-A1BC-405E-8613-B398D2150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4" name="AutoShape 21">
            <a:extLst>
              <a:ext uri="{FF2B5EF4-FFF2-40B4-BE49-F238E27FC236}">
                <a16:creationId xmlns:a16="http://schemas.microsoft.com/office/drawing/2014/main" id="{D89CC3F3-D2AD-466B-83F3-68C0BAD0B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5" name="AutoShape 22">
            <a:extLst>
              <a:ext uri="{FF2B5EF4-FFF2-40B4-BE49-F238E27FC236}">
                <a16:creationId xmlns:a16="http://schemas.microsoft.com/office/drawing/2014/main" id="{E1059BE1-9DE5-4FD0-B5F2-11B2FC4BB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6" name="AutoShape 23">
            <a:extLst>
              <a:ext uri="{FF2B5EF4-FFF2-40B4-BE49-F238E27FC236}">
                <a16:creationId xmlns:a16="http://schemas.microsoft.com/office/drawing/2014/main" id="{5B62A714-6638-44BD-8104-73F6F097E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7" name="AutoShape 24">
            <a:extLst>
              <a:ext uri="{FF2B5EF4-FFF2-40B4-BE49-F238E27FC236}">
                <a16:creationId xmlns:a16="http://schemas.microsoft.com/office/drawing/2014/main" id="{F95F77F6-2A91-4BF6-9B9D-BBE9004D0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8" name="Rectangle 25">
            <a:extLst>
              <a:ext uri="{FF2B5EF4-FFF2-40B4-BE49-F238E27FC236}">
                <a16:creationId xmlns:a16="http://schemas.microsoft.com/office/drawing/2014/main" id="{14AA1ADA-E3B5-4FD4-B010-118836FB444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05425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BC5D7AAD-6A63-4068-8356-CE09FFEB833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08688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99" name="Rectangle 27">
            <a:extLst>
              <a:ext uri="{FF2B5EF4-FFF2-40B4-BE49-F238E27FC236}">
                <a16:creationId xmlns:a16="http://schemas.microsoft.com/office/drawing/2014/main" id="{DE3ED0E5-F821-42F8-938E-B9E23347BD4A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00" name="Rectangle 28">
            <a:extLst>
              <a:ext uri="{FF2B5EF4-FFF2-40B4-BE49-F238E27FC236}">
                <a16:creationId xmlns:a16="http://schemas.microsoft.com/office/drawing/2014/main" id="{FA2ADE31-304D-41F3-824C-2A5A37380A0E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01" name="Rectangle 29">
            <a:extLst>
              <a:ext uri="{FF2B5EF4-FFF2-40B4-BE49-F238E27FC236}">
                <a16:creationId xmlns:a16="http://schemas.microsoft.com/office/drawing/2014/main" id="{C599C15E-9D75-4F3C-97B8-C2BCE94CBAC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02" name="Rectangle 30">
            <a:extLst>
              <a:ext uri="{FF2B5EF4-FFF2-40B4-BE49-F238E27FC236}">
                <a16:creationId xmlns:a16="http://schemas.microsoft.com/office/drawing/2014/main" id="{94D5D3DC-2F44-4A8B-808F-D592E43361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416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fld id="{F216310F-79A2-4464-B08F-F6203E097D42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8">
            <a:extLst>
              <a:ext uri="{FF2B5EF4-FFF2-40B4-BE49-F238E27FC236}">
                <a16:creationId xmlns:a16="http://schemas.microsoft.com/office/drawing/2014/main" id="{D3B83E43-4C45-483D-A92C-9165FBCF82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E67A98D-15AA-40E0-9A97-825ABCACD65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14CF33AE-1067-41A9-A663-5E368DC2A3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5800"/>
            <a:ext cx="4535487" cy="34020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5E02A670-AEA2-4EA6-A015-08B344810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59413" cy="40878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2">
            <a:extLst>
              <a:ext uri="{FF2B5EF4-FFF2-40B4-BE49-F238E27FC236}">
                <a16:creationId xmlns:a16="http://schemas.microsoft.com/office/drawing/2014/main" id="{D885393C-267A-4097-8C6B-C19D13401C9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D171EE-4C7C-451D-8DA0-4FF131AB77DC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9633" name="Rectangle 1">
            <a:extLst>
              <a:ext uri="{FF2B5EF4-FFF2-40B4-BE49-F238E27FC236}">
                <a16:creationId xmlns:a16="http://schemas.microsoft.com/office/drawing/2014/main" id="{076D1F46-9EC1-4F45-AB62-FFC073D027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7950" y="763588"/>
            <a:ext cx="4973638" cy="37290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1AD9F10B-D85D-4EB0-8CE5-C17397467D5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148388" cy="44561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52">
            <a:extLst>
              <a:ext uri="{FF2B5EF4-FFF2-40B4-BE49-F238E27FC236}">
                <a16:creationId xmlns:a16="http://schemas.microsoft.com/office/drawing/2014/main" id="{C79C44EB-D0FB-488A-8C93-90CAD84813F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EB4E39-7686-478C-BC7E-D0A4EC442EA4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132099" name="Rectangle 1">
            <a:extLst>
              <a:ext uri="{FF2B5EF4-FFF2-40B4-BE49-F238E27FC236}">
                <a16:creationId xmlns:a16="http://schemas.microsoft.com/office/drawing/2014/main" id="{448FE5AC-A340-4D27-914F-9D94CED124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7950" y="763588"/>
            <a:ext cx="4973638" cy="37290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24E54158-BAC3-408A-89FE-90B691038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52">
            <a:extLst>
              <a:ext uri="{FF2B5EF4-FFF2-40B4-BE49-F238E27FC236}">
                <a16:creationId xmlns:a16="http://schemas.microsoft.com/office/drawing/2014/main" id="{9349A5C4-9621-433D-96EB-97C95763A88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812199D-EAC8-47D7-BD00-1AC1B176B3EC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152579" name="Rectangle 1">
            <a:extLst>
              <a:ext uri="{FF2B5EF4-FFF2-40B4-BE49-F238E27FC236}">
                <a16:creationId xmlns:a16="http://schemas.microsoft.com/office/drawing/2014/main" id="{2676439E-A4AE-4DE0-9865-249C0719DA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7950" y="763588"/>
            <a:ext cx="4976813" cy="3732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0" name="Rectangle 2">
            <a:extLst>
              <a:ext uri="{FF2B5EF4-FFF2-40B4-BE49-F238E27FC236}">
                <a16:creationId xmlns:a16="http://schemas.microsoft.com/office/drawing/2014/main" id="{D14FFEF9-42A0-48A5-BCA7-DFBEE0F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404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52">
            <a:extLst>
              <a:ext uri="{FF2B5EF4-FFF2-40B4-BE49-F238E27FC236}">
                <a16:creationId xmlns:a16="http://schemas.microsoft.com/office/drawing/2014/main" id="{015E4140-AE75-4714-B234-17F0286B315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78F99A-58CC-4D4B-9B35-0B80EB12C805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400"/>
          </a:p>
        </p:txBody>
      </p:sp>
      <p:sp>
        <p:nvSpPr>
          <p:cNvPr id="136195" name="Rectangle 1">
            <a:extLst>
              <a:ext uri="{FF2B5EF4-FFF2-40B4-BE49-F238E27FC236}">
                <a16:creationId xmlns:a16="http://schemas.microsoft.com/office/drawing/2014/main" id="{6A1AF389-54EA-4601-9C48-5DA5D0B39D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6025" cy="3768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6" name="Rectangle 2">
            <a:extLst>
              <a:ext uri="{FF2B5EF4-FFF2-40B4-BE49-F238E27FC236}">
                <a16:creationId xmlns:a16="http://schemas.microsoft.com/office/drawing/2014/main" id="{3FA20962-72C0-4180-8653-2E7430E57B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52">
            <a:extLst>
              <a:ext uri="{FF2B5EF4-FFF2-40B4-BE49-F238E27FC236}">
                <a16:creationId xmlns:a16="http://schemas.microsoft.com/office/drawing/2014/main" id="{58BB8211-C33C-473A-AD9C-758CDF56108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3635E6D-0A25-4DB6-A16C-FF78061D2C04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400"/>
          </a:p>
        </p:txBody>
      </p:sp>
      <p:sp>
        <p:nvSpPr>
          <p:cNvPr id="154627" name="Rectangle 1">
            <a:extLst>
              <a:ext uri="{FF2B5EF4-FFF2-40B4-BE49-F238E27FC236}">
                <a16:creationId xmlns:a16="http://schemas.microsoft.com/office/drawing/2014/main" id="{69FFC810-C76E-4B10-AD49-CF73FD26B7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25" y="763588"/>
            <a:ext cx="4951413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8" name="Rectangle 2">
            <a:extLst>
              <a:ext uri="{FF2B5EF4-FFF2-40B4-BE49-F238E27FC236}">
                <a16:creationId xmlns:a16="http://schemas.microsoft.com/office/drawing/2014/main" id="{F7DC258B-2CB0-4891-A7D7-5933E6A33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8">
            <a:extLst>
              <a:ext uri="{FF2B5EF4-FFF2-40B4-BE49-F238E27FC236}">
                <a16:creationId xmlns:a16="http://schemas.microsoft.com/office/drawing/2014/main" id="{6A0CAC18-96EC-4E30-80ED-ED35F91EDE2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1B94C6B-A5F9-4EE7-9BD5-E8D3C42E920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32771" name="Text Box 1">
            <a:extLst>
              <a:ext uri="{FF2B5EF4-FFF2-40B4-BE49-F238E27FC236}">
                <a16:creationId xmlns:a16="http://schemas.microsoft.com/office/drawing/2014/main" id="{0158A0F2-50A2-4D89-8987-37B61DB9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7F1F6E0-AEF3-4009-A6B0-041A006F4A0E}" type="slidenum">
              <a:rPr lang="en-US" altLang="en-US">
                <a:cs typeface="Arial Unicode MS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>
              <a:cs typeface="Arial Unicode MS" charset="0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29A655D4-10F0-444A-8007-6B321AEF0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54537" cy="34147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CDB95DC1-E73C-479D-A51F-8FB34AF743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2113" cy="41005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0112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2">
            <a:extLst>
              <a:ext uri="{FF2B5EF4-FFF2-40B4-BE49-F238E27FC236}">
                <a16:creationId xmlns:a16="http://schemas.microsoft.com/office/drawing/2014/main" id="{0B0D537C-A895-4997-9D97-0B7B319395B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33C57DA-AB08-4388-BDD1-802CAD0E6A80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B410C882-5642-4C4A-9B70-086635BB0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4871A4F3-D804-4F9A-BB7C-F487089F2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0">
            <a:extLst>
              <a:ext uri="{FF2B5EF4-FFF2-40B4-BE49-F238E27FC236}">
                <a16:creationId xmlns:a16="http://schemas.microsoft.com/office/drawing/2014/main" id="{5C56609E-674E-4FC9-B087-E0ABA0A4B3E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CDB6F1-8151-4B01-966F-257FF41E64D1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pl-PL" altLang="en-US" sz="1400"/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5B6CAAAC-C046-4D1B-AED1-F889585352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0" y="812800"/>
            <a:ext cx="5302250" cy="3975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326B72E-A900-49CA-A1AE-3080C1A19D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5038" cy="47783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0">
            <a:extLst>
              <a:ext uri="{FF2B5EF4-FFF2-40B4-BE49-F238E27FC236}">
                <a16:creationId xmlns:a16="http://schemas.microsoft.com/office/drawing/2014/main" id="{1ECD424F-A2E2-4C77-B3F3-ADB3997DD68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8E8F619-5895-4813-ACEF-485914BBCE46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pl-PL" altLang="en-US" sz="1400"/>
          </a:p>
        </p:txBody>
      </p:sp>
      <p:sp>
        <p:nvSpPr>
          <p:cNvPr id="55299" name="Rectangle 1">
            <a:extLst>
              <a:ext uri="{FF2B5EF4-FFF2-40B4-BE49-F238E27FC236}">
                <a16:creationId xmlns:a16="http://schemas.microsoft.com/office/drawing/2014/main" id="{282A3B95-8B3F-4ABC-8B55-D42969B429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801688"/>
            <a:ext cx="5345112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FEEC2B7E-11FB-4BCE-A152-61693EB47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76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0">
            <a:extLst>
              <a:ext uri="{FF2B5EF4-FFF2-40B4-BE49-F238E27FC236}">
                <a16:creationId xmlns:a16="http://schemas.microsoft.com/office/drawing/2014/main" id="{46730D7C-1223-4E75-947F-5D35993A2B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053EB48-7DFE-4AC7-92BD-C6E77E9D0E3C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pl-PL" altLang="en-US" sz="1400"/>
          </a:p>
        </p:txBody>
      </p:sp>
      <p:sp>
        <p:nvSpPr>
          <p:cNvPr id="59395" name="Text Box 1">
            <a:extLst>
              <a:ext uri="{FF2B5EF4-FFF2-40B4-BE49-F238E27FC236}">
                <a16:creationId xmlns:a16="http://schemas.microsoft.com/office/drawing/2014/main" id="{8FAB33C0-BA4B-4636-98B3-670C567A3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5BEF78D8-C328-4D73-82C3-17828A6E42E6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6" name="Text Box 2">
            <a:extLst>
              <a:ext uri="{FF2B5EF4-FFF2-40B4-BE49-F238E27FC236}">
                <a16:creationId xmlns:a16="http://schemas.microsoft.com/office/drawing/2014/main" id="{36D89427-8D44-40C7-AD8B-DF3C4420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7" name="Text Box 3">
            <a:extLst>
              <a:ext uri="{FF2B5EF4-FFF2-40B4-BE49-F238E27FC236}">
                <a16:creationId xmlns:a16="http://schemas.microsoft.com/office/drawing/2014/main" id="{E0B6501B-4C41-4198-BFFB-F126AA2C0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8" name="Rectangle 4">
            <a:extLst>
              <a:ext uri="{FF2B5EF4-FFF2-40B4-BE49-F238E27FC236}">
                <a16:creationId xmlns:a16="http://schemas.microsoft.com/office/drawing/2014/main" id="{CCAA3CFD-309F-4655-A397-12DCF10777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9" name="Rectangle 5">
            <a:extLst>
              <a:ext uri="{FF2B5EF4-FFF2-40B4-BE49-F238E27FC236}">
                <a16:creationId xmlns:a16="http://schemas.microsoft.com/office/drawing/2014/main" id="{C9C33C4F-F1EF-4ACF-B4ED-D22C42D785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578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0">
            <a:extLst>
              <a:ext uri="{FF2B5EF4-FFF2-40B4-BE49-F238E27FC236}">
                <a16:creationId xmlns:a16="http://schemas.microsoft.com/office/drawing/2014/main" id="{DF967D45-C2E4-433E-B5E8-4C1E33875D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C7E16C-3D63-4B5B-81D6-8817E44B306F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pl-PL" altLang="en-US" sz="1400" dirty="0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AF8B7368-A3DE-49BB-9AF3-654F34BD6C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1E046035-1E8D-4F90-8D54-42B9E652E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0">
            <a:extLst>
              <a:ext uri="{FF2B5EF4-FFF2-40B4-BE49-F238E27FC236}">
                <a16:creationId xmlns:a16="http://schemas.microsoft.com/office/drawing/2014/main" id="{E0D2321E-FFC1-430D-B252-9C21138F1AD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B21549-7D0C-4329-B9EF-46C0B5D12591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pl-PL" altLang="en-US" sz="1400"/>
          </a:p>
        </p:txBody>
      </p:sp>
      <p:sp>
        <p:nvSpPr>
          <p:cNvPr id="121859" name="Rectangle 1">
            <a:extLst>
              <a:ext uri="{FF2B5EF4-FFF2-40B4-BE49-F238E27FC236}">
                <a16:creationId xmlns:a16="http://schemas.microsoft.com/office/drawing/2014/main" id="{EF461969-9905-4347-B060-67F6E8A550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01688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C0A0DE29-895B-4976-8FB0-40F55A77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D139C7A5-15BE-4425-97B3-3F97B4297F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07019F-1DDB-4C4E-B422-4B2E439637CB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52577" name="Rectangle 1">
            <a:extLst>
              <a:ext uri="{FF2B5EF4-FFF2-40B4-BE49-F238E27FC236}">
                <a16:creationId xmlns:a16="http://schemas.microsoft.com/office/drawing/2014/main" id="{E918F886-35F6-446A-8C3E-58F969BA77F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182958A7-9308-42E9-8543-AC66B5EC92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645025"/>
            <a:ext cx="5486400" cy="3513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4B1F2B-12E8-4696-A578-A206972BB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0AC1F33-7865-48F3-ADD7-C70F7A177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F3B78A-E046-431E-B56F-6A752980E6C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9EF280-A307-4290-9A63-4AC9F23F94A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61BB6-EE7E-4F65-A120-FE8FDE77962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2AD57-F334-48B4-961B-FF71F641C702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0670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5972B2-44D2-406F-84DB-BBA5E6F8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886BE3E-D1DF-42CA-80F5-A124209B5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11B91D-682D-40ED-B45A-81897404DB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C7F1D-A254-44FE-A4C7-606CA76F1D4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2122F0-EB11-422C-98F3-953BFD30BA7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BEE56-9FF0-4B90-9603-ADF96BD8FEEE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97449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C22D208-3E2D-4A21-87B3-CF2D09291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77100" y="301625"/>
            <a:ext cx="2257425" cy="6416675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A10EBA3-A152-4D0D-8115-C08C4CB6A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21462" cy="64166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385909-BE0E-4702-B3BC-D1693135DCA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6E2028-1DB9-497A-A352-B88C761BDD2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55B100-9C37-4B03-99E9-485A8CA2F0C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751C8-C9D9-4310-8727-2D8F516EC260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6807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ytuł i zawartość nad tek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B51910-F7F2-42C6-9C50-DBFD72C7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31287" cy="122237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0DCF3F-D258-4753-8876-294BC1AF4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9031287" cy="2398713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E40A0F9-9C8D-4C43-AFF5-9AAE6841C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238" y="4319588"/>
            <a:ext cx="9031287" cy="239871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2CB0E4-1F8C-478F-A69F-E26FB76FB4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5A93370-1BE4-4AC6-8DD4-130D5A3D553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C85DFE9-D0C5-469E-A062-7D5E7809C2D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04A15-9944-4225-BAB5-03BB0863411F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9976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3E84B3-0D2D-4697-B487-108C33CF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31287" cy="122237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E7036E8-5264-4ED2-AD36-E70B9126A6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3A4637-8335-45A4-8BD6-93C4DECBF6F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1CC5BC-AB89-466A-972C-9F536C889E8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A3DF3-F5A4-43C9-92C9-41BC3951F6A9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6731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EC4D4D-6FB9-4335-A3FC-2A4C23F69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61BDC82-C149-4B52-A3A9-4EAA7F3D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4384F608-F539-4A23-BEF1-574653623B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9E9865A6-910E-4C3A-A2C3-6DFCF901AAE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64033479-7C0D-4542-801E-B19BEE177BD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8FA2F-53BF-42F5-8612-7F8691A8C2CE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434391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55993D-CD5D-4310-8A7F-0E9C0DDF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A4F140-09F5-403D-ADA6-D1DC240D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38" y="2012950"/>
            <a:ext cx="8693150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AC974DEE-A80D-4819-ACA7-B31EDCACE24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F2F39B93-26AD-44AE-A69F-123D6F0090C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6E5CC382-FCE9-490C-8763-D24F19F44D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19CCD-D2DD-4EA6-980D-5F98AB7AEA61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56366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704702-4769-4818-9E85-12A4D7C0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A1B1E9E-C5DC-4486-BA34-C66A911F5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185BB8E8-C31C-425F-AA68-4E4901C2278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413A57B0-5410-4384-94B4-F72443AB93F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32693310-86D3-49CA-9207-66B51F7948E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9D714-CAEB-483B-A327-496DAEBBEE0D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7984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56E984-4FC9-4CFB-8FFD-C0EFC56F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C59F73-D6A8-401F-A57E-0221BA0AE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738" y="2012950"/>
            <a:ext cx="4270375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F8B2732-DB0D-4786-8834-F96CD7E67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513" y="2012950"/>
            <a:ext cx="4270375" cy="4795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51F51CFF-979B-4F29-A52C-5E48BA0D285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1AB913B4-3539-4E8D-8E88-5087990009A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F5A91135-6717-4D25-AE79-94C77092288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C7326-D250-4A00-8311-E863B8266F8D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32443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AE0E22-B797-40A5-A703-CE7192432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A19E26A-000F-433C-B046-2FBBF74F4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91982C8-07A9-406C-8D5D-F085E1EED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ADF6EA4-0F28-4951-9BF5-7B6D9A598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26DAFF0-D94D-47E8-B4A1-211BEBED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Rectangle 154">
            <a:extLst>
              <a:ext uri="{FF2B5EF4-FFF2-40B4-BE49-F238E27FC236}">
                <a16:creationId xmlns:a16="http://schemas.microsoft.com/office/drawing/2014/main" id="{94B72BDD-6310-4F6C-95E0-189C3C3FA27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8" name="Rectangle 155">
            <a:extLst>
              <a:ext uri="{FF2B5EF4-FFF2-40B4-BE49-F238E27FC236}">
                <a16:creationId xmlns:a16="http://schemas.microsoft.com/office/drawing/2014/main" id="{10E05C4E-4EA1-47F8-AC77-CA1CF43BE96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9" name="Rectangle 156">
            <a:extLst>
              <a:ext uri="{FF2B5EF4-FFF2-40B4-BE49-F238E27FC236}">
                <a16:creationId xmlns:a16="http://schemas.microsoft.com/office/drawing/2014/main" id="{BA298CAC-A82C-4A06-9A2C-3746979D0AE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D28CC-9FC7-4EBB-8392-ADE3A68D9851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055990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080EDC-E4D1-4C58-8784-57F326B3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Rectangle 154">
            <a:extLst>
              <a:ext uri="{FF2B5EF4-FFF2-40B4-BE49-F238E27FC236}">
                <a16:creationId xmlns:a16="http://schemas.microsoft.com/office/drawing/2014/main" id="{B4365502-86C8-4AD6-B819-3EEE2896814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4" name="Rectangle 155">
            <a:extLst>
              <a:ext uri="{FF2B5EF4-FFF2-40B4-BE49-F238E27FC236}">
                <a16:creationId xmlns:a16="http://schemas.microsoft.com/office/drawing/2014/main" id="{3CF16155-7541-433F-96FA-DD1F73AC761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156">
            <a:extLst>
              <a:ext uri="{FF2B5EF4-FFF2-40B4-BE49-F238E27FC236}">
                <a16:creationId xmlns:a16="http://schemas.microsoft.com/office/drawing/2014/main" id="{A9952577-974A-4E33-8468-1E7389ABA54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B759D-A95E-49CE-8C03-FD868A18ED04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47497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9158D1-4136-4FA9-876F-DF6FD514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523EA5-1B8F-4EA7-AAD1-DF76C04A7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A1B4C2-4E25-4DB0-ADF9-2900E431A10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019DF-1CF8-40FC-A7CB-273CBA98321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CAC1E-EF8A-4CE7-BE18-97E9233F810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63708-084C-4935-A213-B41C849CDDC7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334158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4">
            <a:extLst>
              <a:ext uri="{FF2B5EF4-FFF2-40B4-BE49-F238E27FC236}">
                <a16:creationId xmlns:a16="http://schemas.microsoft.com/office/drawing/2014/main" id="{C733DBDF-3CEF-48C4-AAA3-3BDC61CE4A6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3" name="Rectangle 155">
            <a:extLst>
              <a:ext uri="{FF2B5EF4-FFF2-40B4-BE49-F238E27FC236}">
                <a16:creationId xmlns:a16="http://schemas.microsoft.com/office/drawing/2014/main" id="{675D575C-04DE-4205-999A-E79127922B8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156">
            <a:extLst>
              <a:ext uri="{FF2B5EF4-FFF2-40B4-BE49-F238E27FC236}">
                <a16:creationId xmlns:a16="http://schemas.microsoft.com/office/drawing/2014/main" id="{CED7BF5F-33AB-449B-9720-303A6615CB1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46EA8-88DC-4464-86B0-AF691323CCBB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271100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96A314-D197-4CEC-A262-D77F5B22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82BEC4-E73B-49CE-ADB9-0BEABF4C0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A122164-68CF-4C07-ABAF-C28C23E65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4CE72D41-7C7B-4F71-A5C7-D6346CEFA89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63565169-4179-4018-BD5D-347CDA3FE6B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08D96677-CC2E-4F9B-9097-C61FF071BFF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25154-79E3-4FF0-A647-EF3118E772EC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32508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5F1D3A-34B1-4E74-881C-170E4AF8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0176F59-35A7-456A-A9CD-DDDB5FE60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B4EB9F6-C856-4120-9B83-4523E19E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154">
            <a:extLst>
              <a:ext uri="{FF2B5EF4-FFF2-40B4-BE49-F238E27FC236}">
                <a16:creationId xmlns:a16="http://schemas.microsoft.com/office/drawing/2014/main" id="{FEC53896-CCDE-4ADB-A542-E66E32D310A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6" name="Rectangle 155">
            <a:extLst>
              <a:ext uri="{FF2B5EF4-FFF2-40B4-BE49-F238E27FC236}">
                <a16:creationId xmlns:a16="http://schemas.microsoft.com/office/drawing/2014/main" id="{EFF41BD3-AE7E-42B9-978C-C9AE1912869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156">
            <a:extLst>
              <a:ext uri="{FF2B5EF4-FFF2-40B4-BE49-F238E27FC236}">
                <a16:creationId xmlns:a16="http://schemas.microsoft.com/office/drawing/2014/main" id="{894002E6-3B11-43C9-962C-90EBDDAB836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58D66-AA12-41E9-9A27-5E2209CC8EB5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71182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744781-3945-4FCB-BD0E-0D65F65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B31FA19-F9D0-4604-B4C2-6DCE15797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738" y="2012950"/>
            <a:ext cx="8693150" cy="4795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D7432A3A-E3E7-42AE-8B09-09FBD80C0D8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2ECC0B8D-DC90-4ACD-B461-824DDEE1743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A8B9BE5D-BA74-4814-ACD7-192713EAAE3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0D995-0638-488F-93EE-3F7D1AD4D540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6271342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388B0DC-4180-4A82-B9C2-F58D200A4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600" y="1949450"/>
            <a:ext cx="2173288" cy="48593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1685EA2-F76A-48C6-94E0-C17AF6C39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738" y="1949450"/>
            <a:ext cx="6367462" cy="485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3BB7530B-6386-4C17-BA8E-3C5420C870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5" name="Rectangle 155">
            <a:extLst>
              <a:ext uri="{FF2B5EF4-FFF2-40B4-BE49-F238E27FC236}">
                <a16:creationId xmlns:a16="http://schemas.microsoft.com/office/drawing/2014/main" id="{AD3C819D-E378-4A1E-8C26-6F15360DDB6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156">
            <a:extLst>
              <a:ext uri="{FF2B5EF4-FFF2-40B4-BE49-F238E27FC236}">
                <a16:creationId xmlns:a16="http://schemas.microsoft.com/office/drawing/2014/main" id="{288090F2-8366-48C2-ABBE-95B870BB7EA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87DEE1-FABE-45AF-85F1-6E28487B51EB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6265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4E5946-5142-4E72-AA37-F0E916DD6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293C47E-71F0-4D2C-842C-864339616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EAAE16-D34C-4A87-8BAA-9F6F09235B4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AA509-0DAF-4FC3-8598-D4E0A81537F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2110-9E92-4733-A8EA-1C062CA740B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2A35A-C9EF-497F-B8D6-699A2E993DF0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6092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603845-C29F-418A-B7AC-2EF19EAD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E4CD21-B678-4600-A3C4-82E393DAE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38650" cy="49498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2D53817-E30E-4118-9C65-64E60D719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4288" y="1768475"/>
            <a:ext cx="4440237" cy="49498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84FD6DB-54EB-47ED-A6BA-CE31BD4E7F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9878A2D-81C1-41D9-B214-08B79BA8FD5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34051F2-1D87-4CD8-AA27-0BAABBDD372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31487-04C7-4BE4-A43C-9DAA3BBD97C8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3370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67477F9-DDF5-4C70-AC24-DE2A4A09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842AF78-08F1-4F84-A0A6-6D5E0082C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1B45A2E-4914-42F2-B7F5-2F727B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CEBDDF1-DE30-4AC6-8264-224B4A7A0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5A810714-DD40-4FE0-B328-90ABF7067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393D74A-C44C-47B0-8765-C02E1591CD4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A5A2458-236E-4FF4-B33D-A15DF5E8AF9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18C24BD-C398-405B-A5DA-E0E247853C9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4DCAD-9408-4B8E-AC87-0B54F66F9BC5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7921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468F1D-E165-4A0A-8142-F2FEF235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2EA8732-C605-48E4-AB2B-07E8209C556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A00BAF-6110-4A91-A33B-1A03D5416AA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24B6E7-1AB6-4506-B738-487B4F9A8F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C191-55DE-4603-90E1-F080BC6D6C33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62139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2DB01C7-DF48-4679-89D5-BD8DA777DBC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8E663A0-950B-4520-91BE-C6A6E4BC436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3D71786-8D3D-4D10-8DAD-C955432D026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F42C1-1C05-4386-B359-F0C10769E792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60179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4DB54D-8CCD-4D8F-8C94-DB162062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E76518D-68CF-42DE-9266-671C2A94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B544441-E620-4B9B-BDA2-7CA97539F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7728CE-1443-46FC-A3A7-6D70E240A0F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CDA43D3-7959-4A9A-BAA4-0499DBD09F5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F8598BF-D0F6-4437-AB4B-49465318971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BBEA4-D9D1-4976-8A37-21BF9D42C3E8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39654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F935A0-DBE9-4356-AF24-2CC5511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7D928DC-6BA8-4E35-A501-BCE58303B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A073AAE-3A9B-4B8E-B43D-8432AD35F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AAA1351-EB29-499F-9FFA-185F002FD7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499B238-1BFB-40EE-B849-BFDA2A8610F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D5A9E5D-6C1E-4BF8-BE47-FA7777F75A1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8B845-75D7-4C6B-9EAF-710C42998D0C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4804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8BFF21B6-7EF8-4321-9CFC-26A3B3B39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31287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8A22F8F3-33EE-46E0-970C-6B01DF752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31287" cy="494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02BC309-D79D-4B3E-9078-68176FA2B71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08225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94CB78-E377-47C5-B378-248F52C06A7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55950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9A2804F-C8CA-45CE-8EDD-EC0698BA72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08225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8AA11FA-D367-4169-8204-9AC685C02E9C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">
            <a:extLst>
              <a:ext uri="{FF2B5EF4-FFF2-40B4-BE49-F238E27FC236}">
                <a16:creationId xmlns:a16="http://schemas.microsoft.com/office/drawing/2014/main" id="{735474ED-06B5-4EE5-8DD8-E2632184B808}"/>
              </a:ext>
            </a:extLst>
          </p:cNvPr>
          <p:cNvGrpSpPr>
            <a:grpSpLocks/>
          </p:cNvGrpSpPr>
          <p:nvPr/>
        </p:nvGrpSpPr>
        <p:grpSpPr bwMode="auto">
          <a:xfrm>
            <a:off x="34925" y="1566863"/>
            <a:ext cx="10017125" cy="5961062"/>
            <a:chOff x="22" y="987"/>
            <a:chExt cx="6310" cy="3755"/>
          </a:xfrm>
        </p:grpSpPr>
        <p:grpSp>
          <p:nvGrpSpPr>
            <p:cNvPr id="2056" name="Group 2">
              <a:extLst>
                <a:ext uri="{FF2B5EF4-FFF2-40B4-BE49-F238E27FC236}">
                  <a16:creationId xmlns:a16="http://schemas.microsoft.com/office/drawing/2014/main" id="{13597108-FA5C-4B33-9470-8DF3295C2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" y="987"/>
              <a:ext cx="6310" cy="3755"/>
              <a:chOff x="22" y="987"/>
              <a:chExt cx="6310" cy="3755"/>
            </a:xfrm>
          </p:grpSpPr>
          <p:sp>
            <p:nvSpPr>
              <p:cNvPr id="2193" name="Freeform 3">
                <a:extLst>
                  <a:ext uri="{FF2B5EF4-FFF2-40B4-BE49-F238E27FC236}">
                    <a16:creationId xmlns:a16="http://schemas.microsoft.com/office/drawing/2014/main" id="{FC0D1514-EC85-495B-99E3-64A05F223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1230"/>
                <a:ext cx="3083" cy="2306"/>
              </a:xfrm>
              <a:custGeom>
                <a:avLst/>
                <a:gdLst>
                  <a:gd name="T0" fmla="*/ 2357 w 2815"/>
                  <a:gd name="T1" fmla="*/ 205 h 2110"/>
                  <a:gd name="T2" fmla="*/ 1561 w 2815"/>
                  <a:gd name="T3" fmla="*/ 1064 h 2110"/>
                  <a:gd name="T4" fmla="*/ 164 w 2815"/>
                  <a:gd name="T5" fmla="*/ 1143 h 2110"/>
                  <a:gd name="T6" fmla="*/ 0 w 2815"/>
                  <a:gd name="T7" fmla="*/ 1525 h 2110"/>
                  <a:gd name="T8" fmla="*/ 922 w 2815"/>
                  <a:gd name="T9" fmla="*/ 2493 h 2110"/>
                  <a:gd name="T10" fmla="*/ 1517 w 2815"/>
                  <a:gd name="T11" fmla="*/ 2195 h 2110"/>
                  <a:gd name="T12" fmla="*/ 2461 w 2815"/>
                  <a:gd name="T13" fmla="*/ 2638 h 2110"/>
                  <a:gd name="T14" fmla="*/ 2769 w 2815"/>
                  <a:gd name="T15" fmla="*/ 3255 h 2110"/>
                  <a:gd name="T16" fmla="*/ 2688 w 2815"/>
                  <a:gd name="T17" fmla="*/ 3526 h 2110"/>
                  <a:gd name="T18" fmla="*/ 2792 w 2815"/>
                  <a:gd name="T19" fmla="*/ 4033 h 2110"/>
                  <a:gd name="T20" fmla="*/ 2852 w 2815"/>
                  <a:gd name="T21" fmla="*/ 4860 h 2110"/>
                  <a:gd name="T22" fmla="*/ 3631 w 2815"/>
                  <a:gd name="T23" fmla="*/ 5130 h 2110"/>
                  <a:gd name="T24" fmla="*/ 4188 w 2815"/>
                  <a:gd name="T25" fmla="*/ 4923 h 2110"/>
                  <a:gd name="T26" fmla="*/ 3983 w 2815"/>
                  <a:gd name="T27" fmla="*/ 4317 h 2110"/>
                  <a:gd name="T28" fmla="*/ 4944 w 2815"/>
                  <a:gd name="T29" fmla="*/ 3778 h 2110"/>
                  <a:gd name="T30" fmla="*/ 5661 w 2815"/>
                  <a:gd name="T31" fmla="*/ 3748 h 2110"/>
                  <a:gd name="T32" fmla="*/ 6073 w 2815"/>
                  <a:gd name="T33" fmla="*/ 3304 h 2110"/>
                  <a:gd name="T34" fmla="*/ 5862 w 2815"/>
                  <a:gd name="T35" fmla="*/ 2433 h 2110"/>
                  <a:gd name="T36" fmla="*/ 6472 w 2815"/>
                  <a:gd name="T37" fmla="*/ 2169 h 2110"/>
                  <a:gd name="T38" fmla="*/ 6992 w 2815"/>
                  <a:gd name="T39" fmla="*/ 1103 h 2110"/>
                  <a:gd name="T40" fmla="*/ 6254 w 2815"/>
                  <a:gd name="T41" fmla="*/ 0 h 21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12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4" name="Freeform 4">
                <a:extLst>
                  <a:ext uri="{FF2B5EF4-FFF2-40B4-BE49-F238E27FC236}">
                    <a16:creationId xmlns:a16="http://schemas.microsoft.com/office/drawing/2014/main" id="{237B26F5-E15E-407E-96AF-61B8E4880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230"/>
                <a:ext cx="4352" cy="2588"/>
              </a:xfrm>
              <a:custGeom>
                <a:avLst/>
                <a:gdLst>
                  <a:gd name="T0" fmla="*/ 3601 w 3966"/>
                  <a:gd name="T1" fmla="*/ 162 h 2366"/>
                  <a:gd name="T2" fmla="*/ 2908 w 3966"/>
                  <a:gd name="T3" fmla="*/ 641 h 2366"/>
                  <a:gd name="T4" fmla="*/ 2365 w 3966"/>
                  <a:gd name="T5" fmla="*/ 528 h 2366"/>
                  <a:gd name="T6" fmla="*/ 1339 w 3966"/>
                  <a:gd name="T7" fmla="*/ 767 h 2366"/>
                  <a:gd name="T8" fmla="*/ 442 w 3966"/>
                  <a:gd name="T9" fmla="*/ 804 h 2366"/>
                  <a:gd name="T10" fmla="*/ 0 w 3966"/>
                  <a:gd name="T11" fmla="*/ 1538 h 2366"/>
                  <a:gd name="T12" fmla="*/ 233 w 3966"/>
                  <a:gd name="T13" fmla="*/ 1783 h 2366"/>
                  <a:gd name="T14" fmla="*/ 585 w 3966"/>
                  <a:gd name="T15" fmla="*/ 1602 h 2366"/>
                  <a:gd name="T16" fmla="*/ 1089 w 3966"/>
                  <a:gd name="T17" fmla="*/ 1682 h 2366"/>
                  <a:gd name="T18" fmla="*/ 1276 w 3966"/>
                  <a:gd name="T19" fmla="*/ 2083 h 2366"/>
                  <a:gd name="T20" fmla="*/ 880 w 3966"/>
                  <a:gd name="T21" fmla="*/ 2502 h 2366"/>
                  <a:gd name="T22" fmla="*/ 1339 w 3966"/>
                  <a:gd name="T23" fmla="*/ 2803 h 2366"/>
                  <a:gd name="T24" fmla="*/ 1844 w 3966"/>
                  <a:gd name="T25" fmla="*/ 2708 h 2366"/>
                  <a:gd name="T26" fmla="*/ 2281 w 3966"/>
                  <a:gd name="T27" fmla="*/ 2982 h 2366"/>
                  <a:gd name="T28" fmla="*/ 3177 w 3966"/>
                  <a:gd name="T29" fmla="*/ 3013 h 2366"/>
                  <a:gd name="T30" fmla="*/ 4078 w 3966"/>
                  <a:gd name="T31" fmla="*/ 3493 h 2366"/>
                  <a:gd name="T32" fmla="*/ 4289 w 3966"/>
                  <a:gd name="T33" fmla="*/ 4103 h 2366"/>
                  <a:gd name="T34" fmla="*/ 4100 w 3966"/>
                  <a:gd name="T35" fmla="*/ 5191 h 2366"/>
                  <a:gd name="T36" fmla="*/ 4289 w 3966"/>
                  <a:gd name="T37" fmla="*/ 5563 h 2366"/>
                  <a:gd name="T38" fmla="*/ 5398 w 3966"/>
                  <a:gd name="T39" fmla="*/ 5495 h 2366"/>
                  <a:gd name="T40" fmla="*/ 5793 w 3966"/>
                  <a:gd name="T41" fmla="*/ 5803 h 2366"/>
                  <a:gd name="T42" fmla="*/ 6568 w 3966"/>
                  <a:gd name="T43" fmla="*/ 5018 h 2366"/>
                  <a:gd name="T44" fmla="*/ 6422 w 3966"/>
                  <a:gd name="T45" fmla="*/ 4453 h 2366"/>
                  <a:gd name="T46" fmla="*/ 7132 w 3966"/>
                  <a:gd name="T47" fmla="*/ 4103 h 2366"/>
                  <a:gd name="T48" fmla="*/ 7635 w 3966"/>
                  <a:gd name="T49" fmla="*/ 4212 h 2366"/>
                  <a:gd name="T50" fmla="*/ 8302 w 3966"/>
                  <a:gd name="T51" fmla="*/ 3961 h 2366"/>
                  <a:gd name="T52" fmla="*/ 8621 w 3966"/>
                  <a:gd name="T53" fmla="*/ 2878 h 2366"/>
                  <a:gd name="T54" fmla="*/ 9222 w 3966"/>
                  <a:gd name="T55" fmla="*/ 2262 h 2366"/>
                  <a:gd name="T56" fmla="*/ 10042 w 3966"/>
                  <a:gd name="T57" fmla="*/ 2198 h 2366"/>
                  <a:gd name="T58" fmla="*/ 9892 w 3966"/>
                  <a:gd name="T59" fmla="*/ 1797 h 2366"/>
                  <a:gd name="T60" fmla="*/ 9288 w 3966"/>
                  <a:gd name="T61" fmla="*/ 1382 h 2366"/>
                  <a:gd name="T62" fmla="*/ 9663 w 3966"/>
                  <a:gd name="T63" fmla="*/ 517 h 2366"/>
                  <a:gd name="T64" fmla="*/ 9088 w 3966"/>
                  <a:gd name="T65" fmla="*/ 0 h 23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5" name="Freeform 5">
                <a:extLst>
                  <a:ext uri="{FF2B5EF4-FFF2-40B4-BE49-F238E27FC236}">
                    <a16:creationId xmlns:a16="http://schemas.microsoft.com/office/drawing/2014/main" id="{4A4B7DEA-B000-44CF-8D61-3DDAE0B05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" y="1178"/>
                <a:ext cx="6299" cy="3405"/>
              </a:xfrm>
              <a:custGeom>
                <a:avLst/>
                <a:gdLst>
                  <a:gd name="T0" fmla="*/ 210 w 5732"/>
                  <a:gd name="T1" fmla="*/ 0 h 3107"/>
                  <a:gd name="T2" fmla="*/ 340 w 5732"/>
                  <a:gd name="T3" fmla="*/ 818 h 3107"/>
                  <a:gd name="T4" fmla="*/ 0 w 5732"/>
                  <a:gd name="T5" fmla="*/ 1665 h 3107"/>
                  <a:gd name="T6" fmla="*/ 212 w 5732"/>
                  <a:gd name="T7" fmla="*/ 3051 h 3107"/>
                  <a:gd name="T8" fmla="*/ 1060 w 5732"/>
                  <a:gd name="T9" fmla="*/ 3784 h 3107"/>
                  <a:gd name="T10" fmla="*/ 2264 w 5732"/>
                  <a:gd name="T11" fmla="*/ 4250 h 3107"/>
                  <a:gd name="T12" fmla="*/ 3698 w 5732"/>
                  <a:gd name="T13" fmla="*/ 4123 h 3107"/>
                  <a:gd name="T14" fmla="*/ 4508 w 5732"/>
                  <a:gd name="T15" fmla="*/ 4846 h 3107"/>
                  <a:gd name="T16" fmla="*/ 4248 w 5732"/>
                  <a:gd name="T17" fmla="*/ 5311 h 3107"/>
                  <a:gd name="T18" fmla="*/ 2917 w 5732"/>
                  <a:gd name="T19" fmla="*/ 5351 h 3107"/>
                  <a:gd name="T20" fmla="*/ 2340 w 5732"/>
                  <a:gd name="T21" fmla="*/ 5050 h 3107"/>
                  <a:gd name="T22" fmla="*/ 1897 w 5732"/>
                  <a:gd name="T23" fmla="*/ 5351 h 3107"/>
                  <a:gd name="T24" fmla="*/ 2451 w 5732"/>
                  <a:gd name="T25" fmla="*/ 6308 h 3107"/>
                  <a:gd name="T26" fmla="*/ 2498 w 5732"/>
                  <a:gd name="T27" fmla="*/ 7262 h 3107"/>
                  <a:gd name="T28" fmla="*/ 3878 w 5732"/>
                  <a:gd name="T29" fmla="*/ 7765 h 3107"/>
                  <a:gd name="T30" fmla="*/ 4223 w 5732"/>
                  <a:gd name="T31" fmla="*/ 7302 h 3107"/>
                  <a:gd name="T32" fmla="*/ 5335 w 5732"/>
                  <a:gd name="T33" fmla="*/ 6989 h 3107"/>
                  <a:gd name="T34" fmla="*/ 6706 w 5732"/>
                  <a:gd name="T35" fmla="*/ 7401 h 3107"/>
                  <a:gd name="T36" fmla="*/ 8276 w 5732"/>
                  <a:gd name="T37" fmla="*/ 7027 h 3107"/>
                  <a:gd name="T38" fmla="*/ 8843 w 5732"/>
                  <a:gd name="T39" fmla="*/ 7302 h 3107"/>
                  <a:gd name="T40" fmla="*/ 9917 w 5732"/>
                  <a:gd name="T41" fmla="*/ 6615 h 3107"/>
                  <a:gd name="T42" fmla="*/ 10595 w 5732"/>
                  <a:gd name="T43" fmla="*/ 5775 h 3107"/>
                  <a:gd name="T44" fmla="*/ 11221 w 5732"/>
                  <a:gd name="T45" fmla="*/ 5794 h 3107"/>
                  <a:gd name="T46" fmla="*/ 11696 w 5732"/>
                  <a:gd name="T47" fmla="*/ 6111 h 3107"/>
                  <a:gd name="T48" fmla="*/ 12879 w 5732"/>
                  <a:gd name="T49" fmla="*/ 5351 h 3107"/>
                  <a:gd name="T50" fmla="*/ 13882 w 5732"/>
                  <a:gd name="T51" fmla="*/ 5461 h 3107"/>
                  <a:gd name="T52" fmla="*/ 14722 w 5732"/>
                  <a:gd name="T53" fmla="*/ 5169 h 310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6" name="Freeform 6">
                <a:extLst>
                  <a:ext uri="{FF2B5EF4-FFF2-40B4-BE49-F238E27FC236}">
                    <a16:creationId xmlns:a16="http://schemas.microsoft.com/office/drawing/2014/main" id="{88FEBB27-CC10-4ED8-B710-5174F84A7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1262"/>
                <a:ext cx="6056" cy="3022"/>
              </a:xfrm>
              <a:custGeom>
                <a:avLst/>
                <a:gdLst>
                  <a:gd name="T0" fmla="*/ 616 w 5512"/>
                  <a:gd name="T1" fmla="*/ 0 h 2760"/>
                  <a:gd name="T2" fmla="*/ 0 w 5512"/>
                  <a:gd name="T3" fmla="*/ 832 h 2760"/>
                  <a:gd name="T4" fmla="*/ 211 w 5512"/>
                  <a:gd name="T5" fmla="*/ 2032 h 2760"/>
                  <a:gd name="T6" fmla="*/ 622 w 5512"/>
                  <a:gd name="T7" fmla="*/ 2161 h 2760"/>
                  <a:gd name="T8" fmla="*/ 1212 w 5512"/>
                  <a:gd name="T9" fmla="*/ 2691 h 2760"/>
                  <a:gd name="T10" fmla="*/ 1427 w 5512"/>
                  <a:gd name="T11" fmla="*/ 3571 h 2760"/>
                  <a:gd name="T12" fmla="*/ 2152 w 5512"/>
                  <a:gd name="T13" fmla="*/ 3714 h 2760"/>
                  <a:gd name="T14" fmla="*/ 3225 w 5512"/>
                  <a:gd name="T15" fmla="*/ 3338 h 2760"/>
                  <a:gd name="T16" fmla="*/ 3351 w 5512"/>
                  <a:gd name="T17" fmla="*/ 3698 h 2760"/>
                  <a:gd name="T18" fmla="*/ 4154 w 5512"/>
                  <a:gd name="T19" fmla="*/ 3747 h 2760"/>
                  <a:gd name="T20" fmla="*/ 4773 w 5512"/>
                  <a:gd name="T21" fmla="*/ 4618 h 2760"/>
                  <a:gd name="T22" fmla="*/ 4277 w 5512"/>
                  <a:gd name="T23" fmla="*/ 5366 h 2760"/>
                  <a:gd name="T24" fmla="*/ 3352 w 5512"/>
                  <a:gd name="T25" fmla="*/ 5487 h 2760"/>
                  <a:gd name="T26" fmla="*/ 2543 w 5512"/>
                  <a:gd name="T27" fmla="*/ 5378 h 2760"/>
                  <a:gd name="T28" fmla="*/ 2315 w 5512"/>
                  <a:gd name="T29" fmla="*/ 5557 h 2760"/>
                  <a:gd name="T30" fmla="*/ 2582 w 5512"/>
                  <a:gd name="T31" fmla="*/ 5979 h 2760"/>
                  <a:gd name="T32" fmla="*/ 2543 w 5512"/>
                  <a:gd name="T33" fmla="*/ 6286 h 2760"/>
                  <a:gd name="T34" fmla="*/ 2913 w 5512"/>
                  <a:gd name="T35" fmla="*/ 6835 h 2760"/>
                  <a:gd name="T36" fmla="*/ 4256 w 5512"/>
                  <a:gd name="T37" fmla="*/ 6498 h 2760"/>
                  <a:gd name="T38" fmla="*/ 4419 w 5512"/>
                  <a:gd name="T39" fmla="*/ 6173 h 2760"/>
                  <a:gd name="T40" fmla="*/ 4855 w 5512"/>
                  <a:gd name="T41" fmla="*/ 6317 h 2760"/>
                  <a:gd name="T42" fmla="*/ 5994 w 5512"/>
                  <a:gd name="T43" fmla="*/ 6062 h 2760"/>
                  <a:gd name="T44" fmla="*/ 6261 w 5512"/>
                  <a:gd name="T45" fmla="*/ 6721 h 2760"/>
                  <a:gd name="T46" fmla="*/ 7355 w 5512"/>
                  <a:gd name="T47" fmla="*/ 6294 h 2760"/>
                  <a:gd name="T48" fmla="*/ 8367 w 5512"/>
                  <a:gd name="T49" fmla="*/ 6417 h 2760"/>
                  <a:gd name="T50" fmla="*/ 9030 w 5512"/>
                  <a:gd name="T51" fmla="*/ 6008 h 2760"/>
                  <a:gd name="T52" fmla="*/ 9213 w 5512"/>
                  <a:gd name="T53" fmla="*/ 5154 h 2760"/>
                  <a:gd name="T54" fmla="*/ 10285 w 5512"/>
                  <a:gd name="T55" fmla="*/ 5169 h 2760"/>
                  <a:gd name="T56" fmla="*/ 10432 w 5512"/>
                  <a:gd name="T57" fmla="*/ 4768 h 2760"/>
                  <a:gd name="T58" fmla="*/ 10866 w 5512"/>
                  <a:gd name="T59" fmla="*/ 4785 h 2760"/>
                  <a:gd name="T60" fmla="*/ 11444 w 5512"/>
                  <a:gd name="T61" fmla="*/ 5188 h 2760"/>
                  <a:gd name="T62" fmla="*/ 12392 w 5512"/>
                  <a:gd name="T63" fmla="*/ 4492 h 2760"/>
                  <a:gd name="T64" fmla="*/ 13395 w 5512"/>
                  <a:gd name="T65" fmla="*/ 4417 h 2760"/>
                  <a:gd name="T66" fmla="*/ 13758 w 5512"/>
                  <a:gd name="T67" fmla="*/ 3890 h 2760"/>
                  <a:gd name="T68" fmla="*/ 14129 w 5512"/>
                  <a:gd name="T69" fmla="*/ 3924 h 2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12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7" name="Freeform 7">
                <a:extLst>
                  <a:ext uri="{FF2B5EF4-FFF2-40B4-BE49-F238E27FC236}">
                    <a16:creationId xmlns:a16="http://schemas.microsoft.com/office/drawing/2014/main" id="{128FEBE9-11D5-4EEC-A460-17A0F3A6E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084"/>
                <a:ext cx="851" cy="1291"/>
              </a:xfrm>
              <a:custGeom>
                <a:avLst/>
                <a:gdLst>
                  <a:gd name="T0" fmla="*/ 296 w 790"/>
                  <a:gd name="T1" fmla="*/ 0 h 1189"/>
                  <a:gd name="T2" fmla="*/ 440 w 790"/>
                  <a:gd name="T3" fmla="*/ 533 h 1189"/>
                  <a:gd name="T4" fmla="*/ 333 w 790"/>
                  <a:gd name="T5" fmla="*/ 1465 h 1189"/>
                  <a:gd name="T6" fmla="*/ 957 w 790"/>
                  <a:gd name="T7" fmla="*/ 1757 h 1189"/>
                  <a:gd name="T8" fmla="*/ 1273 w 790"/>
                  <a:gd name="T9" fmla="*/ 2382 h 1189"/>
                  <a:gd name="T10" fmla="*/ 1662 w 790"/>
                  <a:gd name="T11" fmla="*/ 2709 h 1189"/>
                  <a:gd name="T12" fmla="*/ 1135 w 790"/>
                  <a:gd name="T13" fmla="*/ 2528 h 1189"/>
                  <a:gd name="T14" fmla="*/ 765 w 790"/>
                  <a:gd name="T15" fmla="*/ 2010 h 1189"/>
                  <a:gd name="T16" fmla="*/ 296 w 790"/>
                  <a:gd name="T17" fmla="*/ 1940 h 1189"/>
                  <a:gd name="T18" fmla="*/ 0 w 790"/>
                  <a:gd name="T19" fmla="*/ 1136 h 1189"/>
                  <a:gd name="T20" fmla="*/ 101 w 790"/>
                  <a:gd name="T21" fmla="*/ 476 h 118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12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8" name="Freeform 8">
                <a:extLst>
                  <a:ext uri="{FF2B5EF4-FFF2-40B4-BE49-F238E27FC236}">
                    <a16:creationId xmlns:a16="http://schemas.microsoft.com/office/drawing/2014/main" id="{7F284F10-9616-4412-A74D-A175C0EF3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2" y="987"/>
                <a:ext cx="618" cy="1211"/>
              </a:xfrm>
              <a:custGeom>
                <a:avLst/>
                <a:gdLst>
                  <a:gd name="T0" fmla="*/ 0 w 579"/>
                  <a:gd name="T1" fmla="*/ 0 h 1117"/>
                  <a:gd name="T2" fmla="*/ 248 w 579"/>
                  <a:gd name="T3" fmla="*/ 736 h 1117"/>
                  <a:gd name="T4" fmla="*/ 19 w 579"/>
                  <a:gd name="T5" fmla="*/ 1479 h 1117"/>
                  <a:gd name="T6" fmla="*/ 78 w 579"/>
                  <a:gd name="T7" fmla="*/ 1712 h 1117"/>
                  <a:gd name="T8" fmla="*/ 449 w 579"/>
                  <a:gd name="T9" fmla="*/ 1657 h 1117"/>
                  <a:gd name="T10" fmla="*/ 660 w 579"/>
                  <a:gd name="T11" fmla="*/ 2366 h 1117"/>
                  <a:gd name="T12" fmla="*/ 1112 w 579"/>
                  <a:gd name="T13" fmla="*/ 2508 h 1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9" name="Freeform 9">
                <a:extLst>
                  <a:ext uri="{FF2B5EF4-FFF2-40B4-BE49-F238E27FC236}">
                    <a16:creationId xmlns:a16="http://schemas.microsoft.com/office/drawing/2014/main" id="{DECEB70E-0341-4D40-8427-84A6A00B0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1067"/>
                <a:ext cx="2704" cy="2621"/>
              </a:xfrm>
              <a:custGeom>
                <a:avLst/>
                <a:gdLst>
                  <a:gd name="T0" fmla="*/ 2751 w 2471"/>
                  <a:gd name="T1" fmla="*/ 0 h 2396"/>
                  <a:gd name="T2" fmla="*/ 2903 w 2471"/>
                  <a:gd name="T3" fmla="*/ 551 h 2396"/>
                  <a:gd name="T4" fmla="*/ 3428 w 2471"/>
                  <a:gd name="T5" fmla="*/ 834 h 2396"/>
                  <a:gd name="T6" fmla="*/ 3458 w 2471"/>
                  <a:gd name="T7" fmla="*/ 1343 h 2396"/>
                  <a:gd name="T8" fmla="*/ 3309 w 2471"/>
                  <a:gd name="T9" fmla="*/ 1796 h 2396"/>
                  <a:gd name="T10" fmla="*/ 3530 w 2471"/>
                  <a:gd name="T11" fmla="*/ 2270 h 2396"/>
                  <a:gd name="T12" fmla="*/ 3583 w 2471"/>
                  <a:gd name="T13" fmla="*/ 2719 h 2396"/>
                  <a:gd name="T14" fmla="*/ 3227 w 2471"/>
                  <a:gd name="T15" fmla="*/ 2800 h 2396"/>
                  <a:gd name="T16" fmla="*/ 2281 w 2471"/>
                  <a:gd name="T17" fmla="*/ 3398 h 2396"/>
                  <a:gd name="T18" fmla="*/ 2402 w 2471"/>
                  <a:gd name="T19" fmla="*/ 3573 h 2396"/>
                  <a:gd name="T20" fmla="*/ 2353 w 2471"/>
                  <a:gd name="T21" fmla="*/ 3988 h 2396"/>
                  <a:gd name="T22" fmla="*/ 1928 w 2471"/>
                  <a:gd name="T23" fmla="*/ 4458 h 2396"/>
                  <a:gd name="T24" fmla="*/ 1330 w 2471"/>
                  <a:gd name="T25" fmla="*/ 4853 h 2396"/>
                  <a:gd name="T26" fmla="*/ 376 w 2471"/>
                  <a:gd name="T27" fmla="*/ 4971 h 2396"/>
                  <a:gd name="T28" fmla="*/ 47 w 2471"/>
                  <a:gd name="T29" fmla="*/ 5522 h 2396"/>
                  <a:gd name="T30" fmla="*/ 0 w 2471"/>
                  <a:gd name="T31" fmla="*/ 5876 h 2396"/>
                  <a:gd name="T32" fmla="*/ 523 w 2471"/>
                  <a:gd name="T33" fmla="*/ 5349 h 2396"/>
                  <a:gd name="T34" fmla="*/ 1548 w 2471"/>
                  <a:gd name="T35" fmla="*/ 5127 h 2396"/>
                  <a:gd name="T36" fmla="*/ 2200 w 2471"/>
                  <a:gd name="T37" fmla="*/ 4675 h 2396"/>
                  <a:gd name="T38" fmla="*/ 3028 w 2471"/>
                  <a:gd name="T39" fmla="*/ 4870 h 2396"/>
                  <a:gd name="T40" fmla="*/ 4105 w 2471"/>
                  <a:gd name="T41" fmla="*/ 4675 h 2396"/>
                  <a:gd name="T42" fmla="*/ 4882 w 2471"/>
                  <a:gd name="T43" fmla="*/ 4282 h 2396"/>
                  <a:gd name="T44" fmla="*/ 4958 w 2471"/>
                  <a:gd name="T45" fmla="*/ 3925 h 2396"/>
                  <a:gd name="T46" fmla="*/ 5508 w 2471"/>
                  <a:gd name="T47" fmla="*/ 3670 h 2396"/>
                  <a:gd name="T48" fmla="*/ 5806 w 2471"/>
                  <a:gd name="T49" fmla="*/ 3808 h 2396"/>
                  <a:gd name="T50" fmla="*/ 6084 w 2471"/>
                  <a:gd name="T51" fmla="*/ 3630 h 23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" name="Freeform 10">
                <a:extLst>
                  <a:ext uri="{FF2B5EF4-FFF2-40B4-BE49-F238E27FC236}">
                    <a16:creationId xmlns:a16="http://schemas.microsoft.com/office/drawing/2014/main" id="{09396624-2278-4BFB-AA61-AEFF02001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176"/>
                <a:ext cx="1522" cy="1467"/>
              </a:xfrm>
              <a:custGeom>
                <a:avLst/>
                <a:gdLst>
                  <a:gd name="T0" fmla="*/ 1439 w 1399"/>
                  <a:gd name="T1" fmla="*/ 359 h 1349"/>
                  <a:gd name="T2" fmla="*/ 978 w 1399"/>
                  <a:gd name="T3" fmla="*/ 359 h 1349"/>
                  <a:gd name="T4" fmla="*/ 474 w 1399"/>
                  <a:gd name="T5" fmla="*/ 1171 h 1349"/>
                  <a:gd name="T6" fmla="*/ 0 w 1399"/>
                  <a:gd name="T7" fmla="*/ 1557 h 1349"/>
                  <a:gd name="T8" fmla="*/ 1131 w 1399"/>
                  <a:gd name="T9" fmla="*/ 1810 h 1349"/>
                  <a:gd name="T10" fmla="*/ 986 w 1399"/>
                  <a:gd name="T11" fmla="*/ 2332 h 1349"/>
                  <a:gd name="T12" fmla="*/ 1433 w 1399"/>
                  <a:gd name="T13" fmla="*/ 2511 h 1349"/>
                  <a:gd name="T14" fmla="*/ 1158 w 1399"/>
                  <a:gd name="T15" fmla="*/ 3120 h 1349"/>
                  <a:gd name="T16" fmla="*/ 2231 w 1399"/>
                  <a:gd name="T17" fmla="*/ 2395 h 1349"/>
                  <a:gd name="T18" fmla="*/ 2151 w 1399"/>
                  <a:gd name="T19" fmla="*/ 1794 h 1349"/>
                  <a:gd name="T20" fmla="*/ 2744 w 1399"/>
                  <a:gd name="T21" fmla="*/ 1733 h 1349"/>
                  <a:gd name="T22" fmla="*/ 3249 w 1399"/>
                  <a:gd name="T23" fmla="*/ 1392 h 1349"/>
                  <a:gd name="T24" fmla="*/ 3056 w 1399"/>
                  <a:gd name="T25" fmla="*/ 961 h 1349"/>
                  <a:gd name="T26" fmla="*/ 3116 w 1399"/>
                  <a:gd name="T27" fmla="*/ 453 h 1349"/>
                  <a:gd name="T28" fmla="*/ 2721 w 1399"/>
                  <a:gd name="T29" fmla="*/ 380 h 1349"/>
                  <a:gd name="T30" fmla="*/ 2155 w 1399"/>
                  <a:gd name="T31" fmla="*/ 0 h 1349"/>
                  <a:gd name="T32" fmla="*/ 1439 w 1399"/>
                  <a:gd name="T33" fmla="*/ 359 h 13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" name="Freeform 11">
                <a:extLst>
                  <a:ext uri="{FF2B5EF4-FFF2-40B4-BE49-F238E27FC236}">
                    <a16:creationId xmlns:a16="http://schemas.microsoft.com/office/drawing/2014/main" id="{7C40C127-B50D-4094-AAC8-F665D553F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3" y="2239"/>
                <a:ext cx="1364" cy="873"/>
              </a:xfrm>
              <a:custGeom>
                <a:avLst/>
                <a:gdLst>
                  <a:gd name="T0" fmla="*/ 1640 w 1256"/>
                  <a:gd name="T1" fmla="*/ 386 h 810"/>
                  <a:gd name="T2" fmla="*/ 1733 w 1256"/>
                  <a:gd name="T3" fmla="*/ 71 h 810"/>
                  <a:gd name="T4" fmla="*/ 2019 w 1256"/>
                  <a:gd name="T5" fmla="*/ 0 h 810"/>
                  <a:gd name="T6" fmla="*/ 2246 w 1256"/>
                  <a:gd name="T7" fmla="*/ 166 h 810"/>
                  <a:gd name="T8" fmla="*/ 2470 w 1256"/>
                  <a:gd name="T9" fmla="*/ 524 h 810"/>
                  <a:gd name="T10" fmla="*/ 2864 w 1256"/>
                  <a:gd name="T11" fmla="*/ 484 h 810"/>
                  <a:gd name="T12" fmla="*/ 2847 w 1256"/>
                  <a:gd name="T13" fmla="*/ 760 h 810"/>
                  <a:gd name="T14" fmla="*/ 2319 w 1256"/>
                  <a:gd name="T15" fmla="*/ 913 h 810"/>
                  <a:gd name="T16" fmla="*/ 2006 w 1256"/>
                  <a:gd name="T17" fmla="*/ 883 h 810"/>
                  <a:gd name="T18" fmla="*/ 1640 w 1256"/>
                  <a:gd name="T19" fmla="*/ 1014 h 810"/>
                  <a:gd name="T20" fmla="*/ 1349 w 1256"/>
                  <a:gd name="T21" fmla="*/ 1339 h 810"/>
                  <a:gd name="T22" fmla="*/ 965 w 1256"/>
                  <a:gd name="T23" fmla="*/ 1136 h 810"/>
                  <a:gd name="T24" fmla="*/ 584 w 1256"/>
                  <a:gd name="T25" fmla="*/ 1714 h 810"/>
                  <a:gd name="T26" fmla="*/ 151 w 1256"/>
                  <a:gd name="T27" fmla="*/ 1613 h 810"/>
                  <a:gd name="T28" fmla="*/ 0 w 1256"/>
                  <a:gd name="T29" fmla="*/ 1270 h 810"/>
                  <a:gd name="T30" fmla="*/ 358 w 1256"/>
                  <a:gd name="T31" fmla="*/ 1025 h 810"/>
                  <a:gd name="T32" fmla="*/ 565 w 1256"/>
                  <a:gd name="T33" fmla="*/ 594 h 810"/>
                  <a:gd name="T34" fmla="*/ 999 w 1256"/>
                  <a:gd name="T35" fmla="*/ 319 h 810"/>
                  <a:gd name="T36" fmla="*/ 1640 w 1256"/>
                  <a:gd name="T37" fmla="*/ 400 h 8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" name="Freeform 12">
                <a:extLst>
                  <a:ext uri="{FF2B5EF4-FFF2-40B4-BE49-F238E27FC236}">
                    <a16:creationId xmlns:a16="http://schemas.microsoft.com/office/drawing/2014/main" id="{AEA4DB53-B46F-43C4-A45E-A558CDD20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2" y="3832"/>
                <a:ext cx="3119" cy="849"/>
              </a:xfrm>
              <a:custGeom>
                <a:avLst/>
                <a:gdLst>
                  <a:gd name="T0" fmla="*/ 7045 w 2848"/>
                  <a:gd name="T1" fmla="*/ 32 h 788"/>
                  <a:gd name="T2" fmla="*/ 6188 w 2848"/>
                  <a:gd name="T3" fmla="*/ 0 h 788"/>
                  <a:gd name="T4" fmla="*/ 5655 w 2848"/>
                  <a:gd name="T5" fmla="*/ 170 h 788"/>
                  <a:gd name="T6" fmla="*/ 4804 w 2848"/>
                  <a:gd name="T7" fmla="*/ 93 h 788"/>
                  <a:gd name="T8" fmla="*/ 4313 w 2848"/>
                  <a:gd name="T9" fmla="*/ 746 h 788"/>
                  <a:gd name="T10" fmla="*/ 3972 w 2848"/>
                  <a:gd name="T11" fmla="*/ 448 h 788"/>
                  <a:gd name="T12" fmla="*/ 3356 w 2848"/>
                  <a:gd name="T13" fmla="*/ 650 h 788"/>
                  <a:gd name="T14" fmla="*/ 3588 w 2848"/>
                  <a:gd name="T15" fmla="*/ 1085 h 788"/>
                  <a:gd name="T16" fmla="*/ 2661 w 2848"/>
                  <a:gd name="T17" fmla="*/ 868 h 788"/>
                  <a:gd name="T18" fmla="*/ 2201 w 2848"/>
                  <a:gd name="T19" fmla="*/ 1138 h 788"/>
                  <a:gd name="T20" fmla="*/ 0 w 2848"/>
                  <a:gd name="T21" fmla="*/ 1391 h 788"/>
                  <a:gd name="T22" fmla="*/ 714 w 2848"/>
                  <a:gd name="T23" fmla="*/ 1661 h 788"/>
                  <a:gd name="T24" fmla="*/ 2581 w 2848"/>
                  <a:gd name="T25" fmla="*/ 1423 h 788"/>
                  <a:gd name="T26" fmla="*/ 3158 w 2848"/>
                  <a:gd name="T27" fmla="*/ 1574 h 788"/>
                  <a:gd name="T28" fmla="*/ 5201 w 2848"/>
                  <a:gd name="T29" fmla="*/ 1457 h 788"/>
                  <a:gd name="T30" fmla="*/ 5759 w 2848"/>
                  <a:gd name="T31" fmla="*/ 1574 h 788"/>
                  <a:gd name="T32" fmla="*/ 6096 w 2848"/>
                  <a:gd name="T33" fmla="*/ 1257 h 788"/>
                  <a:gd name="T34" fmla="*/ 6732 w 2848"/>
                  <a:gd name="T35" fmla="*/ 1508 h 788"/>
                  <a:gd name="T36" fmla="*/ 6740 w 2848"/>
                  <a:gd name="T37" fmla="*/ 713 h 788"/>
                  <a:gd name="T38" fmla="*/ 7069 w 2848"/>
                  <a:gd name="T39" fmla="*/ 544 h 7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" name="Freeform 13">
                <a:extLst>
                  <a:ext uri="{FF2B5EF4-FFF2-40B4-BE49-F238E27FC236}">
                    <a16:creationId xmlns:a16="http://schemas.microsoft.com/office/drawing/2014/main" id="{E8B1B377-4050-41D0-8986-4E6AF6F0F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0" y="1016"/>
                <a:ext cx="331" cy="921"/>
              </a:xfrm>
              <a:custGeom>
                <a:avLst/>
                <a:gdLst>
                  <a:gd name="T0" fmla="*/ 0 w 319"/>
                  <a:gd name="T1" fmla="*/ 0 h 854"/>
                  <a:gd name="T2" fmla="*/ 153 w 319"/>
                  <a:gd name="T3" fmla="*/ 669 h 854"/>
                  <a:gd name="T4" fmla="*/ 153 w 319"/>
                  <a:gd name="T5" fmla="*/ 1349 h 854"/>
                  <a:gd name="T6" fmla="*/ 388 w 319"/>
                  <a:gd name="T7" fmla="*/ 1818 h 854"/>
                  <a:gd name="T8" fmla="*/ 403 w 319"/>
                  <a:gd name="T9" fmla="*/ 1228 h 854"/>
                  <a:gd name="T10" fmla="*/ 344 w 319"/>
                  <a:gd name="T11" fmla="*/ 849 h 854"/>
                  <a:gd name="T12" fmla="*/ 460 w 319"/>
                  <a:gd name="T13" fmla="*/ 510 h 8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Freeform 14">
                <a:extLst>
                  <a:ext uri="{FF2B5EF4-FFF2-40B4-BE49-F238E27FC236}">
                    <a16:creationId xmlns:a16="http://schemas.microsoft.com/office/drawing/2014/main" id="{E71E3A33-707A-4FBC-B901-C6C759AEB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" y="3933"/>
                <a:ext cx="692" cy="412"/>
              </a:xfrm>
              <a:custGeom>
                <a:avLst/>
                <a:gdLst>
                  <a:gd name="T0" fmla="*/ 1002 w 646"/>
                  <a:gd name="T1" fmla="*/ 0 h 392"/>
                  <a:gd name="T2" fmla="*/ 635 w 646"/>
                  <a:gd name="T3" fmla="*/ 100 h 392"/>
                  <a:gd name="T4" fmla="*/ 472 w 646"/>
                  <a:gd name="T5" fmla="*/ 180 h 392"/>
                  <a:gd name="T6" fmla="*/ 289 w 646"/>
                  <a:gd name="T7" fmla="*/ 355 h 392"/>
                  <a:gd name="T8" fmla="*/ 0 w 646"/>
                  <a:gd name="T9" fmla="*/ 644 h 392"/>
                  <a:gd name="T10" fmla="*/ 714 w 646"/>
                  <a:gd name="T11" fmla="*/ 432 h 392"/>
                  <a:gd name="T12" fmla="*/ 859 w 646"/>
                  <a:gd name="T13" fmla="*/ 300 h 392"/>
                  <a:gd name="T14" fmla="*/ 1288 w 646"/>
                  <a:gd name="T15" fmla="*/ 233 h 392"/>
                  <a:gd name="T16" fmla="*/ 1002 w 646"/>
                  <a:gd name="T17" fmla="*/ 0 h 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64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5" name="Freeform 15">
                <a:extLst>
                  <a:ext uri="{FF2B5EF4-FFF2-40B4-BE49-F238E27FC236}">
                    <a16:creationId xmlns:a16="http://schemas.microsoft.com/office/drawing/2014/main" id="{8BB9EDE4-8626-46F9-9622-8C344DAAF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" y="2645"/>
                <a:ext cx="2996" cy="2097"/>
              </a:xfrm>
              <a:custGeom>
                <a:avLst/>
                <a:gdLst>
                  <a:gd name="T0" fmla="*/ 0 w 2736"/>
                  <a:gd name="T1" fmla="*/ 0 h 1920"/>
                  <a:gd name="T2" fmla="*/ 238 w 2736"/>
                  <a:gd name="T3" fmla="*/ 811 h 1920"/>
                  <a:gd name="T4" fmla="*/ 950 w 2736"/>
                  <a:gd name="T5" fmla="*/ 927 h 1920"/>
                  <a:gd name="T6" fmla="*/ 1428 w 2736"/>
                  <a:gd name="T7" fmla="*/ 1735 h 1920"/>
                  <a:gd name="T8" fmla="*/ 1309 w 2736"/>
                  <a:gd name="T9" fmla="*/ 2320 h 1920"/>
                  <a:gd name="T10" fmla="*/ 1668 w 2736"/>
                  <a:gd name="T11" fmla="*/ 2667 h 1920"/>
                  <a:gd name="T12" fmla="*/ 1428 w 2736"/>
                  <a:gd name="T13" fmla="*/ 3362 h 1920"/>
                  <a:gd name="T14" fmla="*/ 1545 w 2736"/>
                  <a:gd name="T15" fmla="*/ 3940 h 1920"/>
                  <a:gd name="T16" fmla="*/ 3689 w 2736"/>
                  <a:gd name="T17" fmla="*/ 4524 h 1920"/>
                  <a:gd name="T18" fmla="*/ 4164 w 2736"/>
                  <a:gd name="T19" fmla="*/ 4174 h 1920"/>
                  <a:gd name="T20" fmla="*/ 5476 w 2736"/>
                  <a:gd name="T21" fmla="*/ 4174 h 1920"/>
                  <a:gd name="T22" fmla="*/ 5715 w 2736"/>
                  <a:gd name="T23" fmla="*/ 3940 h 1920"/>
                  <a:gd name="T24" fmla="*/ 6782 w 2736"/>
                  <a:gd name="T25" fmla="*/ 4524 h 1920"/>
                  <a:gd name="T26" fmla="*/ 6546 w 2736"/>
                  <a:gd name="T27" fmla="*/ 4636 h 1920"/>
                  <a:gd name="T28" fmla="*/ 5715 w 2736"/>
                  <a:gd name="T29" fmla="*/ 4405 h 1920"/>
                  <a:gd name="T30" fmla="*/ 5355 w 2736"/>
                  <a:gd name="T31" fmla="*/ 4524 h 1920"/>
                  <a:gd name="T32" fmla="*/ 4046 w 2736"/>
                  <a:gd name="T33" fmla="*/ 4636 h 1920"/>
                  <a:gd name="T34" fmla="*/ 3571 w 2736"/>
                  <a:gd name="T35" fmla="*/ 4636 h 1920"/>
                  <a:gd name="T36" fmla="*/ 1191 w 2736"/>
                  <a:gd name="T37" fmla="*/ 4405 h 1920"/>
                  <a:gd name="T38" fmla="*/ 475 w 2736"/>
                  <a:gd name="T39" fmla="*/ 4524 h 1920"/>
                  <a:gd name="T40" fmla="*/ 238 w 2736"/>
                  <a:gd name="T41" fmla="*/ 4059 h 1920"/>
                  <a:gd name="T42" fmla="*/ 714 w 2736"/>
                  <a:gd name="T43" fmla="*/ 3478 h 1920"/>
                  <a:gd name="T44" fmla="*/ 832 w 2736"/>
                  <a:gd name="T45" fmla="*/ 2667 h 1920"/>
                  <a:gd name="T46" fmla="*/ 358 w 2736"/>
                  <a:gd name="T47" fmla="*/ 2087 h 1920"/>
                  <a:gd name="T48" fmla="*/ 595 w 2736"/>
                  <a:gd name="T49" fmla="*/ 1510 h 1920"/>
                  <a:gd name="T50" fmla="*/ 122 w 2736"/>
                  <a:gd name="T51" fmla="*/ 1276 h 1920"/>
                  <a:gd name="T52" fmla="*/ 0 w 2736"/>
                  <a:gd name="T53" fmla="*/ 0 h 19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 cap="flat">
                <a:solidFill>
                  <a:srgbClr val="5B5D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7" name="Group 16">
              <a:extLst>
                <a:ext uri="{FF2B5EF4-FFF2-40B4-BE49-F238E27FC236}">
                  <a16:creationId xmlns:a16="http://schemas.microsoft.com/office/drawing/2014/main" id="{2F13A0C8-20A2-445E-950C-17BBBD64D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" y="2582"/>
              <a:ext cx="1429" cy="1726"/>
              <a:chOff x="44" y="2582"/>
              <a:chExt cx="1429" cy="1726"/>
            </a:xfrm>
          </p:grpSpPr>
          <p:sp>
            <p:nvSpPr>
              <p:cNvPr id="2058" name="Rectangle 17">
                <a:extLst>
                  <a:ext uri="{FF2B5EF4-FFF2-40B4-BE49-F238E27FC236}">
                    <a16:creationId xmlns:a16="http://schemas.microsoft.com/office/drawing/2014/main" id="{817FE5B6-5FC6-4F58-89D2-807625A2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780000">
                <a:off x="113" y="4215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59" name="Rectangle 18">
                <a:extLst>
                  <a:ext uri="{FF2B5EF4-FFF2-40B4-BE49-F238E27FC236}">
                    <a16:creationId xmlns:a16="http://schemas.microsoft.com/office/drawing/2014/main" id="{17CB4B91-DD4D-4A0F-83AF-21977C3C2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780000">
                <a:off x="82" y="4213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0" name="Rectangle 19">
                <a:extLst>
                  <a:ext uri="{FF2B5EF4-FFF2-40B4-BE49-F238E27FC236}">
                    <a16:creationId xmlns:a16="http://schemas.microsoft.com/office/drawing/2014/main" id="{206E2472-B57E-4EF2-9EDF-30A3C39CA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780000">
                <a:off x="54" y="4208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1" name="Rectangle 20">
                <a:extLst>
                  <a:ext uri="{FF2B5EF4-FFF2-40B4-BE49-F238E27FC236}">
                    <a16:creationId xmlns:a16="http://schemas.microsoft.com/office/drawing/2014/main" id="{188D585D-3B7C-4EF8-96B3-32F3373B9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000000">
                <a:off x="268" y="4218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2" name="Rectangle 21">
                <a:extLst>
                  <a:ext uri="{FF2B5EF4-FFF2-40B4-BE49-F238E27FC236}">
                    <a16:creationId xmlns:a16="http://schemas.microsoft.com/office/drawing/2014/main" id="{E7EDA9C5-4189-4E3D-ABCA-CC30C961A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000000">
                <a:off x="237" y="4221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3" name="Rectangle 22">
                <a:extLst>
                  <a:ext uri="{FF2B5EF4-FFF2-40B4-BE49-F238E27FC236}">
                    <a16:creationId xmlns:a16="http://schemas.microsoft.com/office/drawing/2014/main" id="{C3652F3F-5149-4DEE-8A39-A54FB7B1A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240000">
                <a:off x="209" y="4221"/>
                <a:ext cx="5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4" name="Rectangle 23">
                <a:extLst>
                  <a:ext uri="{FF2B5EF4-FFF2-40B4-BE49-F238E27FC236}">
                    <a16:creationId xmlns:a16="http://schemas.microsoft.com/office/drawing/2014/main" id="{DA81D9B9-3958-4130-A9C0-7A8CA3907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240000">
                <a:off x="177" y="4221"/>
                <a:ext cx="5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5" name="Rectangle 24">
                <a:extLst>
                  <a:ext uri="{FF2B5EF4-FFF2-40B4-BE49-F238E27FC236}">
                    <a16:creationId xmlns:a16="http://schemas.microsoft.com/office/drawing/2014/main" id="{C379DC37-636F-46C1-B068-EC9C44C8A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9" y="4209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6" name="Rectangle 25">
                <a:extLst>
                  <a:ext uri="{FF2B5EF4-FFF2-40B4-BE49-F238E27FC236}">
                    <a16:creationId xmlns:a16="http://schemas.microsoft.com/office/drawing/2014/main" id="{4C070146-53B5-4B14-894E-C5325081F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6" y="4210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7" name="Rectangle 26">
                <a:extLst>
                  <a:ext uri="{FF2B5EF4-FFF2-40B4-BE49-F238E27FC236}">
                    <a16:creationId xmlns:a16="http://schemas.microsoft.com/office/drawing/2014/main" id="{8AEF8184-8838-4FF8-B403-75DB8633A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580000">
                <a:off x="370" y="4202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8" name="Rectangle 27">
                <a:extLst>
                  <a:ext uri="{FF2B5EF4-FFF2-40B4-BE49-F238E27FC236}">
                    <a16:creationId xmlns:a16="http://schemas.microsoft.com/office/drawing/2014/main" id="{6A53CFC5-1665-49AE-BBE5-89F77BDF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760000">
                <a:off x="332" y="4215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69" name="Rectangle 28">
                <a:extLst>
                  <a:ext uri="{FF2B5EF4-FFF2-40B4-BE49-F238E27FC236}">
                    <a16:creationId xmlns:a16="http://schemas.microsoft.com/office/drawing/2014/main" id="{A2AF482B-52EA-4ED9-8834-627BE517C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740000">
                <a:off x="589" y="4161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0" name="Rectangle 29">
                <a:extLst>
                  <a:ext uri="{FF2B5EF4-FFF2-40B4-BE49-F238E27FC236}">
                    <a16:creationId xmlns:a16="http://schemas.microsoft.com/office/drawing/2014/main" id="{EE04E29B-0881-4FCC-A154-D8E4AD076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920000">
                <a:off x="560" y="4163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1" name="Rectangle 30">
                <a:extLst>
                  <a:ext uri="{FF2B5EF4-FFF2-40B4-BE49-F238E27FC236}">
                    <a16:creationId xmlns:a16="http://schemas.microsoft.com/office/drawing/2014/main" id="{2A7AA340-C6FC-4AB0-B540-29BF564FD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920000">
                <a:off x="526" y="4178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2" name="Rectangle 31">
                <a:extLst>
                  <a:ext uri="{FF2B5EF4-FFF2-40B4-BE49-F238E27FC236}">
                    <a16:creationId xmlns:a16="http://schemas.microsoft.com/office/drawing/2014/main" id="{5FA15DDC-EC0A-46C0-90F1-3CD3793ED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40000">
                <a:off x="497" y="418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3" name="Rectangle 32">
                <a:extLst>
                  <a:ext uri="{FF2B5EF4-FFF2-40B4-BE49-F238E27FC236}">
                    <a16:creationId xmlns:a16="http://schemas.microsoft.com/office/drawing/2014/main" id="{F8EF5411-19DD-4137-9FD3-47F1F543C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840000">
                <a:off x="740" y="4089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4" name="Rectangle 33">
                <a:extLst>
                  <a:ext uri="{FF2B5EF4-FFF2-40B4-BE49-F238E27FC236}">
                    <a16:creationId xmlns:a16="http://schemas.microsoft.com/office/drawing/2014/main" id="{8A41442D-C0EF-48D7-814A-95D887967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840000">
                <a:off x="708" y="410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5" name="Rectangle 34">
                <a:extLst>
                  <a:ext uri="{FF2B5EF4-FFF2-40B4-BE49-F238E27FC236}">
                    <a16:creationId xmlns:a16="http://schemas.microsoft.com/office/drawing/2014/main" id="{8473E9D7-6E04-4544-80AD-00B1FE01C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080000">
                <a:off x="680" y="4121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6" name="Rectangle 35">
                <a:extLst>
                  <a:ext uri="{FF2B5EF4-FFF2-40B4-BE49-F238E27FC236}">
                    <a16:creationId xmlns:a16="http://schemas.microsoft.com/office/drawing/2014/main" id="{948C49BE-5444-4D90-AB01-AA9A51E12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320000">
                <a:off x="653" y="4131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7" name="Rectangle 36">
                <a:extLst>
                  <a:ext uri="{FF2B5EF4-FFF2-40B4-BE49-F238E27FC236}">
                    <a16:creationId xmlns:a16="http://schemas.microsoft.com/office/drawing/2014/main" id="{7D339AE1-C459-4B38-B981-C100F9D25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60000">
                <a:off x="887" y="4006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8" name="Rectangle 37">
                <a:extLst>
                  <a:ext uri="{FF2B5EF4-FFF2-40B4-BE49-F238E27FC236}">
                    <a16:creationId xmlns:a16="http://schemas.microsoft.com/office/drawing/2014/main" id="{B6587316-5A22-440F-802A-0629B2F43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60000">
                <a:off x="858" y="4023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79" name="Rectangle 38">
                <a:extLst>
                  <a:ext uri="{FF2B5EF4-FFF2-40B4-BE49-F238E27FC236}">
                    <a16:creationId xmlns:a16="http://schemas.microsoft.com/office/drawing/2014/main" id="{E9C35E78-9F3A-4182-848E-6851496A4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60000">
                <a:off x="828" y="404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0" name="Rectangle 39">
                <a:extLst>
                  <a:ext uri="{FF2B5EF4-FFF2-40B4-BE49-F238E27FC236}">
                    <a16:creationId xmlns:a16="http://schemas.microsoft.com/office/drawing/2014/main" id="{0EF5AAED-1B77-4997-8079-0C938DA0F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840000">
                <a:off x="795" y="406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1" name="Rectangle 40">
                <a:extLst>
                  <a:ext uri="{FF2B5EF4-FFF2-40B4-BE49-F238E27FC236}">
                    <a16:creationId xmlns:a16="http://schemas.microsoft.com/office/drawing/2014/main" id="{E128B0CF-FF54-491C-B9E4-DD8D576B3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280000">
                <a:off x="1013" y="3908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2" name="Rectangle 41">
                <a:extLst>
                  <a:ext uri="{FF2B5EF4-FFF2-40B4-BE49-F238E27FC236}">
                    <a16:creationId xmlns:a16="http://schemas.microsoft.com/office/drawing/2014/main" id="{9C8DD290-FB60-4F4C-906B-888893D16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280000">
                <a:off x="987" y="3926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3" name="Rectangle 42">
                <a:extLst>
                  <a:ext uri="{FF2B5EF4-FFF2-40B4-BE49-F238E27FC236}">
                    <a16:creationId xmlns:a16="http://schemas.microsoft.com/office/drawing/2014/main" id="{F648942F-13A8-410A-9CDF-E69C4BEB8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962" y="3946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4" name="Rectangle 43">
                <a:extLst>
                  <a:ext uri="{FF2B5EF4-FFF2-40B4-BE49-F238E27FC236}">
                    <a16:creationId xmlns:a16="http://schemas.microsoft.com/office/drawing/2014/main" id="{2B3DFE02-5C3B-417C-BE10-706EB3078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935" y="396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5" name="Rectangle 44">
                <a:extLst>
                  <a:ext uri="{FF2B5EF4-FFF2-40B4-BE49-F238E27FC236}">
                    <a16:creationId xmlns:a16="http://schemas.microsoft.com/office/drawing/2014/main" id="{61A8EA33-5184-4DB0-ACA7-A92E5B226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1126" y="3788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6" name="Rectangle 45">
                <a:extLst>
                  <a:ext uri="{FF2B5EF4-FFF2-40B4-BE49-F238E27FC236}">
                    <a16:creationId xmlns:a16="http://schemas.microsoft.com/office/drawing/2014/main" id="{7E9407B0-A208-4A1F-8156-1D6E83823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1106" y="3814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7" name="Rectangle 46">
                <a:extLst>
                  <a:ext uri="{FF2B5EF4-FFF2-40B4-BE49-F238E27FC236}">
                    <a16:creationId xmlns:a16="http://schemas.microsoft.com/office/drawing/2014/main" id="{DA65B4CA-8784-4126-A3C2-76DE86E2C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1085" y="3834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8" name="Rectangle 47">
                <a:extLst>
                  <a:ext uri="{FF2B5EF4-FFF2-40B4-BE49-F238E27FC236}">
                    <a16:creationId xmlns:a16="http://schemas.microsoft.com/office/drawing/2014/main" id="{6FBE2295-6C3D-4AC8-814D-1F673E154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00000">
                <a:off x="1061" y="3861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89" name="Rectangle 48">
                <a:extLst>
                  <a:ext uri="{FF2B5EF4-FFF2-40B4-BE49-F238E27FC236}">
                    <a16:creationId xmlns:a16="http://schemas.microsoft.com/office/drawing/2014/main" id="{C333F512-EEE5-4E2F-8AA7-27FC32AF2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40000">
                <a:off x="1213" y="3664"/>
                <a:ext cx="5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0" name="Rectangle 49">
                <a:extLst>
                  <a:ext uri="{FF2B5EF4-FFF2-40B4-BE49-F238E27FC236}">
                    <a16:creationId xmlns:a16="http://schemas.microsoft.com/office/drawing/2014/main" id="{9F50D5A4-0269-4AB5-AB4C-E5B12B8AA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40000">
                <a:off x="1201" y="3689"/>
                <a:ext cx="5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1" name="Rectangle 50">
                <a:extLst>
                  <a:ext uri="{FF2B5EF4-FFF2-40B4-BE49-F238E27FC236}">
                    <a16:creationId xmlns:a16="http://schemas.microsoft.com/office/drawing/2014/main" id="{DE476878-E916-4C33-AEEC-73209871F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20000">
                <a:off x="1179" y="3717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2" name="Rectangle 51">
                <a:extLst>
                  <a:ext uri="{FF2B5EF4-FFF2-40B4-BE49-F238E27FC236}">
                    <a16:creationId xmlns:a16="http://schemas.microsoft.com/office/drawing/2014/main" id="{7E0C7E01-3BB9-4110-BF60-7F87D4065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20000">
                <a:off x="1157" y="3738"/>
                <a:ext cx="5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3" name="Rectangle 52">
                <a:extLst>
                  <a:ext uri="{FF2B5EF4-FFF2-40B4-BE49-F238E27FC236}">
                    <a16:creationId xmlns:a16="http://schemas.microsoft.com/office/drawing/2014/main" id="{A31F43A1-3C21-4A18-BD99-16840F6C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80000">
                <a:off x="1274" y="3526"/>
                <a:ext cx="6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4" name="Rectangle 53">
                <a:extLst>
                  <a:ext uri="{FF2B5EF4-FFF2-40B4-BE49-F238E27FC236}">
                    <a16:creationId xmlns:a16="http://schemas.microsoft.com/office/drawing/2014/main" id="{73B3BA61-2F35-401A-9630-715FED8E9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">
                <a:off x="1268" y="3557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5" name="Rectangle 54">
                <a:extLst>
                  <a:ext uri="{FF2B5EF4-FFF2-40B4-BE49-F238E27FC236}">
                    <a16:creationId xmlns:a16="http://schemas.microsoft.com/office/drawing/2014/main" id="{EA260016-559F-4CB9-88E5-E4758BC4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">
                <a:off x="1257" y="3585"/>
                <a:ext cx="6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6" name="Rectangle 55">
                <a:extLst>
                  <a:ext uri="{FF2B5EF4-FFF2-40B4-BE49-F238E27FC236}">
                    <a16:creationId xmlns:a16="http://schemas.microsoft.com/office/drawing/2014/main" id="{578E7F4E-562F-42BD-83D1-CCD1A4CAB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">
                <a:off x="1244" y="3611"/>
                <a:ext cx="6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7" name="Rectangle 56">
                <a:extLst>
                  <a:ext uri="{FF2B5EF4-FFF2-40B4-BE49-F238E27FC236}">
                    <a16:creationId xmlns:a16="http://schemas.microsoft.com/office/drawing/2014/main" id="{E00B64A5-104F-4BBB-9CB5-762B771D8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00000">
                <a:off x="1303" y="3414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8" name="Rectangle 57">
                <a:extLst>
                  <a:ext uri="{FF2B5EF4-FFF2-40B4-BE49-F238E27FC236}">
                    <a16:creationId xmlns:a16="http://schemas.microsoft.com/office/drawing/2014/main" id="{6705B476-D16C-4DA3-A708-395049C1A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3432"/>
                <a:ext cx="6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099" name="Rectangle 58">
                <a:extLst>
                  <a:ext uri="{FF2B5EF4-FFF2-40B4-BE49-F238E27FC236}">
                    <a16:creationId xmlns:a16="http://schemas.microsoft.com/office/drawing/2014/main" id="{21FBC831-648C-4D57-A4F7-AFF8BDF7F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3455"/>
                <a:ext cx="6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0" name="Rectangle 59">
                <a:extLst>
                  <a:ext uri="{FF2B5EF4-FFF2-40B4-BE49-F238E27FC236}">
                    <a16:creationId xmlns:a16="http://schemas.microsoft.com/office/drawing/2014/main" id="{6D21F64F-35A9-4F49-A42E-CAF5D43F1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0000">
                <a:off x="1285" y="3472"/>
                <a:ext cx="6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1" name="Rectangle 60">
                <a:extLst>
                  <a:ext uri="{FF2B5EF4-FFF2-40B4-BE49-F238E27FC236}">
                    <a16:creationId xmlns:a16="http://schemas.microsoft.com/office/drawing/2014/main" id="{38B1248E-DCE1-44BF-8418-CFA046B30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0000">
                <a:off x="1323" y="3278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2" name="Rectangle 61">
                <a:extLst>
                  <a:ext uri="{FF2B5EF4-FFF2-40B4-BE49-F238E27FC236}">
                    <a16:creationId xmlns:a16="http://schemas.microsoft.com/office/drawing/2014/main" id="{113F8E17-ECDA-4808-8D04-1A079171A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80000">
                <a:off x="1319" y="3301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3" name="Rectangle 62">
                <a:extLst>
                  <a:ext uri="{FF2B5EF4-FFF2-40B4-BE49-F238E27FC236}">
                    <a16:creationId xmlns:a16="http://schemas.microsoft.com/office/drawing/2014/main" id="{0B43D509-0CB7-4FC4-B1D7-8CA7162A3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80000">
                <a:off x="1319" y="3327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4" name="Rectangle 63">
                <a:extLst>
                  <a:ext uri="{FF2B5EF4-FFF2-40B4-BE49-F238E27FC236}">
                    <a16:creationId xmlns:a16="http://schemas.microsoft.com/office/drawing/2014/main" id="{6FB0A9B1-66E7-4756-97D4-40D588B97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00000">
                <a:off x="1313" y="3356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5" name="Rectangle 64">
                <a:extLst>
                  <a:ext uri="{FF2B5EF4-FFF2-40B4-BE49-F238E27FC236}">
                    <a16:creationId xmlns:a16="http://schemas.microsoft.com/office/drawing/2014/main" id="{8BE98475-1D58-4883-98E6-B90B8E6C3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140000">
                <a:off x="1309" y="3147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6" name="Rectangle 65">
                <a:extLst>
                  <a:ext uri="{FF2B5EF4-FFF2-40B4-BE49-F238E27FC236}">
                    <a16:creationId xmlns:a16="http://schemas.microsoft.com/office/drawing/2014/main" id="{9F1BAB2E-0836-4289-8D64-A13D214BC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960000">
                <a:off x="1319" y="3169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7" name="Rectangle 66">
                <a:extLst>
                  <a:ext uri="{FF2B5EF4-FFF2-40B4-BE49-F238E27FC236}">
                    <a16:creationId xmlns:a16="http://schemas.microsoft.com/office/drawing/2014/main" id="{5987585A-CEA7-4367-A0FF-1DA8664BF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960000">
                <a:off x="1320" y="3197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8" name="Rectangle 67">
                <a:extLst>
                  <a:ext uri="{FF2B5EF4-FFF2-40B4-BE49-F238E27FC236}">
                    <a16:creationId xmlns:a16="http://schemas.microsoft.com/office/drawing/2014/main" id="{BB2D15AC-2FD6-440B-B424-5D8C1EB06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40000">
                <a:off x="1318" y="3224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09" name="Rectangle 68">
                <a:extLst>
                  <a:ext uri="{FF2B5EF4-FFF2-40B4-BE49-F238E27FC236}">
                    <a16:creationId xmlns:a16="http://schemas.microsoft.com/office/drawing/2014/main" id="{9B414AAC-4823-4E72-8D6D-ABCDCF2FC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1269" y="3028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0" name="Rectangle 69">
                <a:extLst>
                  <a:ext uri="{FF2B5EF4-FFF2-40B4-BE49-F238E27FC236}">
                    <a16:creationId xmlns:a16="http://schemas.microsoft.com/office/drawing/2014/main" id="{31822775-D308-4C48-A6A4-1162DE0DC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80000">
                <a:off x="1278" y="3056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1" name="Rectangle 70">
                <a:extLst>
                  <a:ext uri="{FF2B5EF4-FFF2-40B4-BE49-F238E27FC236}">
                    <a16:creationId xmlns:a16="http://schemas.microsoft.com/office/drawing/2014/main" id="{221C1060-440D-45A4-B385-8C6D739B9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80000">
                <a:off x="1285" y="3079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2" name="Rectangle 71">
                <a:extLst>
                  <a:ext uri="{FF2B5EF4-FFF2-40B4-BE49-F238E27FC236}">
                    <a16:creationId xmlns:a16="http://schemas.microsoft.com/office/drawing/2014/main" id="{9C734EAD-2062-4C4E-A656-B71E8E117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80000">
                <a:off x="1298" y="3099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3" name="Rectangle 72">
                <a:extLst>
                  <a:ext uri="{FF2B5EF4-FFF2-40B4-BE49-F238E27FC236}">
                    <a16:creationId xmlns:a16="http://schemas.microsoft.com/office/drawing/2014/main" id="{9DBD80AC-BAEF-496B-841D-7F6200297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920000">
                <a:off x="1199" y="2922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4" name="Rectangle 73">
                <a:extLst>
                  <a:ext uri="{FF2B5EF4-FFF2-40B4-BE49-F238E27FC236}">
                    <a16:creationId xmlns:a16="http://schemas.microsoft.com/office/drawing/2014/main" id="{D44FFC28-6664-4E6D-B018-B760F69D7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1215" y="2940"/>
                <a:ext cx="7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5" name="Rectangle 74">
                <a:extLst>
                  <a:ext uri="{FF2B5EF4-FFF2-40B4-BE49-F238E27FC236}">
                    <a16:creationId xmlns:a16="http://schemas.microsoft.com/office/drawing/2014/main" id="{1A29182B-61E7-437B-B96B-0CBC915D8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40000">
                <a:off x="1230" y="2969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6" name="Rectangle 75">
                <a:extLst>
                  <a:ext uri="{FF2B5EF4-FFF2-40B4-BE49-F238E27FC236}">
                    <a16:creationId xmlns:a16="http://schemas.microsoft.com/office/drawing/2014/main" id="{B955B3A5-1E18-41FC-AA4D-D2B3BD8E2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40000">
                <a:off x="1242" y="2987"/>
                <a:ext cx="7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7" name="Rectangle 76">
                <a:extLst>
                  <a:ext uri="{FF2B5EF4-FFF2-40B4-BE49-F238E27FC236}">
                    <a16:creationId xmlns:a16="http://schemas.microsoft.com/office/drawing/2014/main" id="{6EAA09F6-78B8-4361-A1AC-40B2D3437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60000">
                <a:off x="1107" y="2833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8" name="Rectangle 77">
                <a:extLst>
                  <a:ext uri="{FF2B5EF4-FFF2-40B4-BE49-F238E27FC236}">
                    <a16:creationId xmlns:a16="http://schemas.microsoft.com/office/drawing/2014/main" id="{F65D43B1-496D-44A3-9BD2-D9D300F47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60000">
                <a:off x="1131" y="2851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19" name="Rectangle 78">
                <a:extLst>
                  <a:ext uri="{FF2B5EF4-FFF2-40B4-BE49-F238E27FC236}">
                    <a16:creationId xmlns:a16="http://schemas.microsoft.com/office/drawing/2014/main" id="{13704115-B71A-4117-A987-DD88A884E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60000">
                <a:off x="1148" y="2869"/>
                <a:ext cx="7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0" name="Rectangle 79">
                <a:extLst>
                  <a:ext uri="{FF2B5EF4-FFF2-40B4-BE49-F238E27FC236}">
                    <a16:creationId xmlns:a16="http://schemas.microsoft.com/office/drawing/2014/main" id="{5FFB8EB9-2543-4748-A3AB-176FF6231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340000">
                <a:off x="1165" y="2886"/>
                <a:ext cx="7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1" name="Freeform 80">
                <a:extLst>
                  <a:ext uri="{FF2B5EF4-FFF2-40B4-BE49-F238E27FC236}">
                    <a16:creationId xmlns:a16="http://schemas.microsoft.com/office/drawing/2014/main" id="{A3463746-9969-4378-83E9-247F03024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" y="2843"/>
                <a:ext cx="165" cy="140"/>
              </a:xfrm>
              <a:custGeom>
                <a:avLst/>
                <a:gdLst>
                  <a:gd name="T0" fmla="*/ 0 w 180"/>
                  <a:gd name="T1" fmla="*/ 68 h 151"/>
                  <a:gd name="T2" fmla="*/ 13 w 180"/>
                  <a:gd name="T3" fmla="*/ 69 h 151"/>
                  <a:gd name="T4" fmla="*/ 28 w 180"/>
                  <a:gd name="T5" fmla="*/ 22 h 151"/>
                  <a:gd name="T6" fmla="*/ 39 w 180"/>
                  <a:gd name="T7" fmla="*/ 71 h 151"/>
                  <a:gd name="T8" fmla="*/ 54 w 180"/>
                  <a:gd name="T9" fmla="*/ 71 h 151"/>
                  <a:gd name="T10" fmla="*/ 75 w 180"/>
                  <a:gd name="T11" fmla="*/ 6 h 151"/>
                  <a:gd name="T12" fmla="*/ 62 w 180"/>
                  <a:gd name="T13" fmla="*/ 6 h 151"/>
                  <a:gd name="T14" fmla="*/ 47 w 180"/>
                  <a:gd name="T15" fmla="*/ 53 h 151"/>
                  <a:gd name="T16" fmla="*/ 33 w 180"/>
                  <a:gd name="T17" fmla="*/ 0 h 151"/>
                  <a:gd name="T18" fmla="*/ 20 w 180"/>
                  <a:gd name="T19" fmla="*/ 0 h 151"/>
                  <a:gd name="T20" fmla="*/ 0 w 180"/>
                  <a:gd name="T21" fmla="*/ 68 h 1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2" name="Rectangle 81">
                <a:extLst>
                  <a:ext uri="{FF2B5EF4-FFF2-40B4-BE49-F238E27FC236}">
                    <a16:creationId xmlns:a16="http://schemas.microsoft.com/office/drawing/2014/main" id="{E183A16F-0464-4925-96B2-486CA1AC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600000">
                <a:off x="-174" y="3434"/>
                <a:ext cx="12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3" name="Rectangle 82">
                <a:extLst>
                  <a:ext uri="{FF2B5EF4-FFF2-40B4-BE49-F238E27FC236}">
                    <a16:creationId xmlns:a16="http://schemas.microsoft.com/office/drawing/2014/main" id="{43FEAF12-FB8E-497E-8BA7-60341FFD5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0000">
                <a:off x="45" y="3445"/>
                <a:ext cx="106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4" name="Rectangle 83">
                <a:extLst>
                  <a:ext uri="{FF2B5EF4-FFF2-40B4-BE49-F238E27FC236}">
                    <a16:creationId xmlns:a16="http://schemas.microsoft.com/office/drawing/2014/main" id="{FB91780F-1628-4BEB-9C2A-5496A9D97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940000">
                <a:off x="993" y="2761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5" name="Rectangle 84">
                <a:extLst>
                  <a:ext uri="{FF2B5EF4-FFF2-40B4-BE49-F238E27FC236}">
                    <a16:creationId xmlns:a16="http://schemas.microsoft.com/office/drawing/2014/main" id="{D1D95661-B42B-4C79-B754-B57C6E8C8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940000">
                <a:off x="1019" y="2772"/>
                <a:ext cx="6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6" name="Rectangle 85">
                <a:extLst>
                  <a:ext uri="{FF2B5EF4-FFF2-40B4-BE49-F238E27FC236}">
                    <a16:creationId xmlns:a16="http://schemas.microsoft.com/office/drawing/2014/main" id="{33B39630-6B68-4BB5-B7AE-410FA529C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940000">
                <a:off x="1045" y="2785"/>
                <a:ext cx="7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7" name="Rectangle 86">
                <a:extLst>
                  <a:ext uri="{FF2B5EF4-FFF2-40B4-BE49-F238E27FC236}">
                    <a16:creationId xmlns:a16="http://schemas.microsoft.com/office/drawing/2014/main" id="{A4CFAF20-E2B6-489A-8F89-71E837696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700000">
                <a:off x="1064" y="2799"/>
                <a:ext cx="7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8" name="Rectangle 87">
                <a:extLst>
                  <a:ext uri="{FF2B5EF4-FFF2-40B4-BE49-F238E27FC236}">
                    <a16:creationId xmlns:a16="http://schemas.microsoft.com/office/drawing/2014/main" id="{267B7122-391C-4B99-910F-E88CE1B4C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660000">
                <a:off x="871" y="2712"/>
                <a:ext cx="6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29" name="Rectangle 88">
                <a:extLst>
                  <a:ext uri="{FF2B5EF4-FFF2-40B4-BE49-F238E27FC236}">
                    <a16:creationId xmlns:a16="http://schemas.microsoft.com/office/drawing/2014/main" id="{E825C846-C197-4F04-9AEA-197BCC3CD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660000">
                <a:off x="902" y="2719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0" name="Rectangle 89">
                <a:extLst>
                  <a:ext uri="{FF2B5EF4-FFF2-40B4-BE49-F238E27FC236}">
                    <a16:creationId xmlns:a16="http://schemas.microsoft.com/office/drawing/2014/main" id="{76B2C27E-1E5A-48A7-B5E2-1E928F223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540000">
                <a:off x="926" y="2727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1" name="Rectangle 90">
                <a:extLst>
                  <a:ext uri="{FF2B5EF4-FFF2-40B4-BE49-F238E27FC236}">
                    <a16:creationId xmlns:a16="http://schemas.microsoft.com/office/drawing/2014/main" id="{FBC4D59E-8468-455F-990B-8B314746A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240000">
                <a:off x="951" y="2741"/>
                <a:ext cx="6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2" name="Rectangle 91">
                <a:extLst>
                  <a:ext uri="{FF2B5EF4-FFF2-40B4-BE49-F238E27FC236}">
                    <a16:creationId xmlns:a16="http://schemas.microsoft.com/office/drawing/2014/main" id="{37029DF1-FCFE-4447-B77F-694402750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>
                <a:off x="728" y="2682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3" name="Rectangle 92">
                <a:extLst>
                  <a:ext uri="{FF2B5EF4-FFF2-40B4-BE49-F238E27FC236}">
                    <a16:creationId xmlns:a16="http://schemas.microsoft.com/office/drawing/2014/main" id="{78E438AD-F789-425E-83E9-2329851C8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260000">
                <a:off x="760" y="2686"/>
                <a:ext cx="5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4" name="Rectangle 93">
                <a:extLst>
                  <a:ext uri="{FF2B5EF4-FFF2-40B4-BE49-F238E27FC236}">
                    <a16:creationId xmlns:a16="http://schemas.microsoft.com/office/drawing/2014/main" id="{3202767B-CA5C-4143-8B7F-D3DC282C0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260000">
                <a:off x="790" y="2692"/>
                <a:ext cx="5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5" name="Rectangle 94">
                <a:extLst>
                  <a:ext uri="{FF2B5EF4-FFF2-40B4-BE49-F238E27FC236}">
                    <a16:creationId xmlns:a16="http://schemas.microsoft.com/office/drawing/2014/main" id="{9B03A153-2E92-469C-8B84-D425E77D0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020000">
                <a:off x="818" y="2698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6" name="Rectangle 95">
                <a:extLst>
                  <a:ext uri="{FF2B5EF4-FFF2-40B4-BE49-F238E27FC236}">
                    <a16:creationId xmlns:a16="http://schemas.microsoft.com/office/drawing/2014/main" id="{9A8DF76B-B331-47D9-9D9F-E9BE05FC2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860000">
                <a:off x="576" y="2684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7" name="Rectangle 96">
                <a:extLst>
                  <a:ext uri="{FF2B5EF4-FFF2-40B4-BE49-F238E27FC236}">
                    <a16:creationId xmlns:a16="http://schemas.microsoft.com/office/drawing/2014/main" id="{70752629-48C5-429D-8CA7-F572731AF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680000">
                <a:off x="605" y="2676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8" name="Rectangle 97">
                <a:extLst>
                  <a:ext uri="{FF2B5EF4-FFF2-40B4-BE49-F238E27FC236}">
                    <a16:creationId xmlns:a16="http://schemas.microsoft.com/office/drawing/2014/main" id="{C2EC7097-80DB-4E1D-B913-1FED205B5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680000">
                <a:off x="636" y="2676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39" name="Rectangle 98">
                <a:extLst>
                  <a:ext uri="{FF2B5EF4-FFF2-40B4-BE49-F238E27FC236}">
                    <a16:creationId xmlns:a16="http://schemas.microsoft.com/office/drawing/2014/main" id="{5A623110-630D-4AD5-84F7-2ADC94121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560000">
                <a:off x="668" y="2674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0" name="Rectangle 99">
                <a:extLst>
                  <a:ext uri="{FF2B5EF4-FFF2-40B4-BE49-F238E27FC236}">
                    <a16:creationId xmlns:a16="http://schemas.microsoft.com/office/drawing/2014/main" id="{CC9F2362-38DA-4485-BC92-887F822D0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220000">
                <a:off x="419" y="2706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1" name="Rectangle 100">
                <a:extLst>
                  <a:ext uri="{FF2B5EF4-FFF2-40B4-BE49-F238E27FC236}">
                    <a16:creationId xmlns:a16="http://schemas.microsoft.com/office/drawing/2014/main" id="{1BAFBD50-89CF-42D6-AC88-35FC71DC8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340000">
                <a:off x="452" y="2704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2" name="Rectangle 101">
                <a:extLst>
                  <a:ext uri="{FF2B5EF4-FFF2-40B4-BE49-F238E27FC236}">
                    <a16:creationId xmlns:a16="http://schemas.microsoft.com/office/drawing/2014/main" id="{CE8FEDCE-611E-4731-9219-3BE7FF4F0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280000">
                <a:off x="490" y="2697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3" name="Rectangle 102">
                <a:extLst>
                  <a:ext uri="{FF2B5EF4-FFF2-40B4-BE49-F238E27FC236}">
                    <a16:creationId xmlns:a16="http://schemas.microsoft.com/office/drawing/2014/main" id="{D643CB60-75BA-4234-BA6F-2B8B59BCA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160000">
                <a:off x="521" y="2690"/>
                <a:ext cx="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4" name="Rectangle 103">
                <a:extLst>
                  <a:ext uri="{FF2B5EF4-FFF2-40B4-BE49-F238E27FC236}">
                    <a16:creationId xmlns:a16="http://schemas.microsoft.com/office/drawing/2014/main" id="{B6DE7905-B669-49DA-AE75-0C181CAFC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120000">
                <a:off x="263" y="274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5" name="Rectangle 104">
                <a:extLst>
                  <a:ext uri="{FF2B5EF4-FFF2-40B4-BE49-F238E27FC236}">
                    <a16:creationId xmlns:a16="http://schemas.microsoft.com/office/drawing/2014/main" id="{5EA358A9-C6FA-4879-9C67-A7161D941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240000">
                <a:off x="294" y="2732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6" name="Rectangle 105">
                <a:extLst>
                  <a:ext uri="{FF2B5EF4-FFF2-40B4-BE49-F238E27FC236}">
                    <a16:creationId xmlns:a16="http://schemas.microsoft.com/office/drawing/2014/main" id="{09914555-A01E-402A-8A22-CF1D6B6FF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120000">
                <a:off x="328" y="272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7" name="Rectangle 106">
                <a:extLst>
                  <a:ext uri="{FF2B5EF4-FFF2-40B4-BE49-F238E27FC236}">
                    <a16:creationId xmlns:a16="http://schemas.microsoft.com/office/drawing/2014/main" id="{1406FFFC-6187-4944-BBAB-3033A83A4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940000">
                <a:off x="356" y="2718"/>
                <a:ext cx="5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8" name="Rectangle 107">
                <a:extLst>
                  <a:ext uri="{FF2B5EF4-FFF2-40B4-BE49-F238E27FC236}">
                    <a16:creationId xmlns:a16="http://schemas.microsoft.com/office/drawing/2014/main" id="{AB5CE0A8-3F2B-4422-BC14-5AEE160F5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380000">
                <a:off x="51" y="2843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49" name="Rectangle 108">
                <a:extLst>
                  <a:ext uri="{FF2B5EF4-FFF2-40B4-BE49-F238E27FC236}">
                    <a16:creationId xmlns:a16="http://schemas.microsoft.com/office/drawing/2014/main" id="{5EE52190-0F29-4E31-9375-FE87BA84A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00000">
                <a:off x="114" y="2808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0" name="Rectangle 109">
                <a:extLst>
                  <a:ext uri="{FF2B5EF4-FFF2-40B4-BE49-F238E27FC236}">
                    <a16:creationId xmlns:a16="http://schemas.microsoft.com/office/drawing/2014/main" id="{7216A0F1-3006-4C3A-BE3A-52C8D59FF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840000">
                <a:off x="146" y="2797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1" name="Rectangle 110">
                <a:extLst>
                  <a:ext uri="{FF2B5EF4-FFF2-40B4-BE49-F238E27FC236}">
                    <a16:creationId xmlns:a16="http://schemas.microsoft.com/office/drawing/2014/main" id="{CCA87EEC-A05E-4F3E-9FEC-E3040C7C5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840000">
                <a:off x="175" y="2785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2" name="Rectangle 111">
                <a:extLst>
                  <a:ext uri="{FF2B5EF4-FFF2-40B4-BE49-F238E27FC236}">
                    <a16:creationId xmlns:a16="http://schemas.microsoft.com/office/drawing/2014/main" id="{92341F5D-D2A6-4BC4-ADCB-9CC95647E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480000">
                <a:off x="202" y="2770"/>
                <a:ext cx="4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3" name="Rectangle 112">
                <a:extLst>
                  <a:ext uri="{FF2B5EF4-FFF2-40B4-BE49-F238E27FC236}">
                    <a16:creationId xmlns:a16="http://schemas.microsoft.com/office/drawing/2014/main" id="{EDE71240-58E4-49E1-BDEC-3865D7561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45" y="3697"/>
                <a:ext cx="6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4" name="Rectangle 113">
                <a:extLst>
                  <a:ext uri="{FF2B5EF4-FFF2-40B4-BE49-F238E27FC236}">
                    <a16:creationId xmlns:a16="http://schemas.microsoft.com/office/drawing/2014/main" id="{C4672FB4-F5E9-422A-B22A-8F69E787A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00000">
                <a:off x="586" y="3788"/>
                <a:ext cx="23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5" name="Rectangle 114">
                <a:extLst>
                  <a:ext uri="{FF2B5EF4-FFF2-40B4-BE49-F238E27FC236}">
                    <a16:creationId xmlns:a16="http://schemas.microsoft.com/office/drawing/2014/main" id="{10E16742-EA4A-45DE-99AA-1522145B8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300000">
                <a:off x="84" y="3079"/>
                <a:ext cx="23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6" name="Rectangle 115">
                <a:extLst>
                  <a:ext uri="{FF2B5EF4-FFF2-40B4-BE49-F238E27FC236}">
                    <a16:creationId xmlns:a16="http://schemas.microsoft.com/office/drawing/2014/main" id="{D22AA317-FFE4-49ED-AB99-6D7B15ECD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780" y="3163"/>
                <a:ext cx="31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7" name="Rectangle 116">
                <a:extLst>
                  <a:ext uri="{FF2B5EF4-FFF2-40B4-BE49-F238E27FC236}">
                    <a16:creationId xmlns:a16="http://schemas.microsoft.com/office/drawing/2014/main" id="{A03D55B7-9400-4487-8031-1C6D57E19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880000">
                <a:off x="259" y="4249"/>
                <a:ext cx="12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8" name="Rectangle 117">
                <a:extLst>
                  <a:ext uri="{FF2B5EF4-FFF2-40B4-BE49-F238E27FC236}">
                    <a16:creationId xmlns:a16="http://schemas.microsoft.com/office/drawing/2014/main" id="{D0F20AC2-FDD0-4F41-AFE7-325ED9839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660000">
                <a:off x="98" y="4247"/>
                <a:ext cx="12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59" name="Rectangle 118">
                <a:extLst>
                  <a:ext uri="{FF2B5EF4-FFF2-40B4-BE49-F238E27FC236}">
                    <a16:creationId xmlns:a16="http://schemas.microsoft.com/office/drawing/2014/main" id="{71EE75D3-69D6-4EED-AF10-C6AEDC504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220000">
                <a:off x="430" y="4223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0" name="Rectangle 119">
                <a:extLst>
                  <a:ext uri="{FF2B5EF4-FFF2-40B4-BE49-F238E27FC236}">
                    <a16:creationId xmlns:a16="http://schemas.microsoft.com/office/drawing/2014/main" id="{57103177-5A5A-4334-8658-5696281DD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500000">
                <a:off x="597" y="4175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1" name="Rectangle 120">
                <a:extLst>
                  <a:ext uri="{FF2B5EF4-FFF2-40B4-BE49-F238E27FC236}">
                    <a16:creationId xmlns:a16="http://schemas.microsoft.com/office/drawing/2014/main" id="{C81B10FA-4E00-4FAC-A132-E510A4606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780000">
                <a:off x="754" y="4105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2" name="Rectangle 121">
                <a:extLst>
                  <a:ext uri="{FF2B5EF4-FFF2-40B4-BE49-F238E27FC236}">
                    <a16:creationId xmlns:a16="http://schemas.microsoft.com/office/drawing/2014/main" id="{6758D981-2257-4A10-8E88-FFC44E8FF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60000">
                <a:off x="903" y="4008"/>
                <a:ext cx="116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3" name="Rectangle 122">
                <a:extLst>
                  <a:ext uri="{FF2B5EF4-FFF2-40B4-BE49-F238E27FC236}">
                    <a16:creationId xmlns:a16="http://schemas.microsoft.com/office/drawing/2014/main" id="{C6F821B5-8C4B-446F-B2D5-FFDDB1890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">
                <a:off x="1027" y="3902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4" name="Rectangle 123">
                <a:extLst>
                  <a:ext uri="{FF2B5EF4-FFF2-40B4-BE49-F238E27FC236}">
                    <a16:creationId xmlns:a16="http://schemas.microsoft.com/office/drawing/2014/main" id="{2A3A55E7-AF2C-4D38-A839-0EC5D4B91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00000">
                <a:off x="28" y="2802"/>
                <a:ext cx="119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5" name="Rectangle 124">
                <a:extLst>
                  <a:ext uri="{FF2B5EF4-FFF2-40B4-BE49-F238E27FC236}">
                    <a16:creationId xmlns:a16="http://schemas.microsoft.com/office/drawing/2014/main" id="{E4A861C7-27AC-49EF-8593-2CEC4CEF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420000">
                <a:off x="191" y="2724"/>
                <a:ext cx="11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6" name="Rectangle 125">
                <a:extLst>
                  <a:ext uri="{FF2B5EF4-FFF2-40B4-BE49-F238E27FC236}">
                    <a16:creationId xmlns:a16="http://schemas.microsoft.com/office/drawing/2014/main" id="{3D7AD549-9DF7-426C-B693-CDDFB67FA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980000">
                <a:off x="518" y="2648"/>
                <a:ext cx="12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7" name="Rectangle 126">
                <a:extLst>
                  <a:ext uri="{FF2B5EF4-FFF2-40B4-BE49-F238E27FC236}">
                    <a16:creationId xmlns:a16="http://schemas.microsoft.com/office/drawing/2014/main" id="{E03C1EE0-A198-43E6-AFA5-F077E74B5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320000">
                <a:off x="674" y="2647"/>
                <a:ext cx="135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8" name="Rectangle 127">
                <a:extLst>
                  <a:ext uri="{FF2B5EF4-FFF2-40B4-BE49-F238E27FC236}">
                    <a16:creationId xmlns:a16="http://schemas.microsoft.com/office/drawing/2014/main" id="{85EE324A-A196-483C-93C6-51C318BEF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660000">
                <a:off x="823" y="2670"/>
                <a:ext cx="14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69" name="Rectangle 128">
                <a:extLst>
                  <a:ext uri="{FF2B5EF4-FFF2-40B4-BE49-F238E27FC236}">
                    <a16:creationId xmlns:a16="http://schemas.microsoft.com/office/drawing/2014/main" id="{ED7E6BE0-D098-492D-9213-EF8CF2F94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180000">
                <a:off x="957" y="2726"/>
                <a:ext cx="15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0" name="Rectangle 129">
                <a:extLst>
                  <a:ext uri="{FF2B5EF4-FFF2-40B4-BE49-F238E27FC236}">
                    <a16:creationId xmlns:a16="http://schemas.microsoft.com/office/drawing/2014/main" id="{5C5C3C69-5D14-4484-B1EB-B01E26EB3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640000">
                <a:off x="1081" y="2791"/>
                <a:ext cx="15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1" name="Rectangle 130">
                <a:extLst>
                  <a:ext uri="{FF2B5EF4-FFF2-40B4-BE49-F238E27FC236}">
                    <a16:creationId xmlns:a16="http://schemas.microsoft.com/office/drawing/2014/main" id="{D3A9EB00-0EA3-4EF0-BC9E-CF456D42A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220000">
                <a:off x="1171" y="2883"/>
                <a:ext cx="160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2" name="Rectangle 131">
                <a:extLst>
                  <a:ext uri="{FF2B5EF4-FFF2-40B4-BE49-F238E27FC236}">
                    <a16:creationId xmlns:a16="http://schemas.microsoft.com/office/drawing/2014/main" id="{021B9103-8C70-48FE-B47A-FF9000E50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40000">
                <a:off x="1248" y="2990"/>
                <a:ext cx="154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3" name="Rectangle 132">
                <a:extLst>
                  <a:ext uri="{FF2B5EF4-FFF2-40B4-BE49-F238E27FC236}">
                    <a16:creationId xmlns:a16="http://schemas.microsoft.com/office/drawing/2014/main" id="{D4190937-A361-48FD-B21D-2DA74B5D8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200000">
                <a:off x="1303" y="3109"/>
                <a:ext cx="15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4" name="Rectangle 133">
                <a:extLst>
                  <a:ext uri="{FF2B5EF4-FFF2-40B4-BE49-F238E27FC236}">
                    <a16:creationId xmlns:a16="http://schemas.microsoft.com/office/drawing/2014/main" id="{69508002-BE8F-4268-A4BE-235364BE8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80000">
                <a:off x="1324" y="3241"/>
                <a:ext cx="152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5" name="Rectangle 134">
                <a:extLst>
                  <a:ext uri="{FF2B5EF4-FFF2-40B4-BE49-F238E27FC236}">
                    <a16:creationId xmlns:a16="http://schemas.microsoft.com/office/drawing/2014/main" id="{0995C2F7-02B1-4131-9842-1FA501874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00000">
                <a:off x="1311" y="3384"/>
                <a:ext cx="15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6" name="Rectangle 135">
                <a:extLst>
                  <a:ext uri="{FF2B5EF4-FFF2-40B4-BE49-F238E27FC236}">
                    <a16:creationId xmlns:a16="http://schemas.microsoft.com/office/drawing/2014/main" id="{9EF98B6B-ACD8-4659-894E-6CCC38FA3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">
                <a:off x="1229" y="3644"/>
                <a:ext cx="137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7" name="Rectangle 136">
                <a:extLst>
                  <a:ext uri="{FF2B5EF4-FFF2-40B4-BE49-F238E27FC236}">
                    <a16:creationId xmlns:a16="http://schemas.microsoft.com/office/drawing/2014/main" id="{A4882317-3E46-40D5-AE1D-9411BEE1C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1141" y="3780"/>
                <a:ext cx="123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78" name="Freeform 137">
                <a:extLst>
                  <a:ext uri="{FF2B5EF4-FFF2-40B4-BE49-F238E27FC236}">
                    <a16:creationId xmlns:a16="http://schemas.microsoft.com/office/drawing/2014/main" id="{E80D18A5-038A-4A73-852C-9BC9F6B20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" y="3447"/>
                <a:ext cx="191" cy="107"/>
              </a:xfrm>
              <a:custGeom>
                <a:avLst/>
                <a:gdLst>
                  <a:gd name="T0" fmla="*/ 87 w 204"/>
                  <a:gd name="T1" fmla="*/ 38 h 120"/>
                  <a:gd name="T2" fmla="*/ 106 w 204"/>
                  <a:gd name="T3" fmla="*/ 4 h 120"/>
                  <a:gd name="T4" fmla="*/ 22 w 204"/>
                  <a:gd name="T5" fmla="*/ 0 h 120"/>
                  <a:gd name="T6" fmla="*/ 0 w 204"/>
                  <a:gd name="T7" fmla="*/ 35 h 120"/>
                  <a:gd name="T8" fmla="*/ 16 w 204"/>
                  <a:gd name="T9" fmla="*/ 36 h 120"/>
                  <a:gd name="T10" fmla="*/ 31 w 204"/>
                  <a:gd name="T11" fmla="*/ 10 h 120"/>
                  <a:gd name="T12" fmla="*/ 53 w 204"/>
                  <a:gd name="T13" fmla="*/ 12 h 120"/>
                  <a:gd name="T14" fmla="*/ 40 w 204"/>
                  <a:gd name="T15" fmla="*/ 35 h 120"/>
                  <a:gd name="T16" fmla="*/ 53 w 204"/>
                  <a:gd name="T17" fmla="*/ 35 h 120"/>
                  <a:gd name="T18" fmla="*/ 69 w 204"/>
                  <a:gd name="T19" fmla="*/ 12 h 120"/>
                  <a:gd name="T20" fmla="*/ 84 w 204"/>
                  <a:gd name="T21" fmla="*/ 12 h 120"/>
                  <a:gd name="T22" fmla="*/ 71 w 204"/>
                  <a:gd name="T23" fmla="*/ 36 h 120"/>
                  <a:gd name="T24" fmla="*/ 87 w 204"/>
                  <a:gd name="T25" fmla="*/ 38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9" name="Freeform 138">
                <a:extLst>
                  <a:ext uri="{FF2B5EF4-FFF2-40B4-BE49-F238E27FC236}">
                    <a16:creationId xmlns:a16="http://schemas.microsoft.com/office/drawing/2014/main" id="{2349755D-66A8-4034-882F-826CBE551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" y="3012"/>
                <a:ext cx="77" cy="63"/>
              </a:xfrm>
              <a:custGeom>
                <a:avLst/>
                <a:gdLst>
                  <a:gd name="T0" fmla="*/ 14 w 90"/>
                  <a:gd name="T1" fmla="*/ 4 h 78"/>
                  <a:gd name="T2" fmla="*/ 14 w 90"/>
                  <a:gd name="T3" fmla="*/ 4 h 78"/>
                  <a:gd name="T4" fmla="*/ 3 w 90"/>
                  <a:gd name="T5" fmla="*/ 2 h 78"/>
                  <a:gd name="T6" fmla="*/ 0 w 90"/>
                  <a:gd name="T7" fmla="*/ 3 h 78"/>
                  <a:gd name="T8" fmla="*/ 8 w 90"/>
                  <a:gd name="T9" fmla="*/ 10 h 78"/>
                  <a:gd name="T10" fmla="*/ 10 w 90"/>
                  <a:gd name="T11" fmla="*/ 9 h 78"/>
                  <a:gd name="T12" fmla="*/ 5 w 90"/>
                  <a:gd name="T13" fmla="*/ 4 h 78"/>
                  <a:gd name="T14" fmla="*/ 5 w 90"/>
                  <a:gd name="T15" fmla="*/ 4 h 78"/>
                  <a:gd name="T16" fmla="*/ 15 w 90"/>
                  <a:gd name="T17" fmla="*/ 6 h 78"/>
                  <a:gd name="T18" fmla="*/ 19 w 90"/>
                  <a:gd name="T19" fmla="*/ 5 h 78"/>
                  <a:gd name="T20" fmla="*/ 11 w 90"/>
                  <a:gd name="T21" fmla="*/ 0 h 78"/>
                  <a:gd name="T22" fmla="*/ 9 w 90"/>
                  <a:gd name="T23" fmla="*/ 2 h 78"/>
                  <a:gd name="T24" fmla="*/ 14 w 90"/>
                  <a:gd name="T25" fmla="*/ 4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0" name="Freeform 139">
                <a:extLst>
                  <a:ext uri="{FF2B5EF4-FFF2-40B4-BE49-F238E27FC236}">
                    <a16:creationId xmlns:a16="http://schemas.microsoft.com/office/drawing/2014/main" id="{90AF02A6-7078-458C-A158-0A197D565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" y="2937"/>
                <a:ext cx="89" cy="75"/>
              </a:xfrm>
              <a:custGeom>
                <a:avLst/>
                <a:gdLst>
                  <a:gd name="T0" fmla="*/ 16 w 101"/>
                  <a:gd name="T1" fmla="*/ 16 h 89"/>
                  <a:gd name="T2" fmla="*/ 18 w 101"/>
                  <a:gd name="T3" fmla="*/ 14 h 89"/>
                  <a:gd name="T4" fmla="*/ 14 w 101"/>
                  <a:gd name="T5" fmla="*/ 6 h 89"/>
                  <a:gd name="T6" fmla="*/ 26 w 101"/>
                  <a:gd name="T7" fmla="*/ 12 h 89"/>
                  <a:gd name="T8" fmla="*/ 29 w 101"/>
                  <a:gd name="T9" fmla="*/ 10 h 89"/>
                  <a:gd name="T10" fmla="*/ 23 w 101"/>
                  <a:gd name="T11" fmla="*/ 0 h 89"/>
                  <a:gd name="T12" fmla="*/ 20 w 101"/>
                  <a:gd name="T13" fmla="*/ 3 h 89"/>
                  <a:gd name="T14" fmla="*/ 23 w 101"/>
                  <a:gd name="T15" fmla="*/ 7 h 89"/>
                  <a:gd name="T16" fmla="*/ 14 w 101"/>
                  <a:gd name="T17" fmla="*/ 4 h 89"/>
                  <a:gd name="T18" fmla="*/ 10 w 101"/>
                  <a:gd name="T19" fmla="*/ 5 h 89"/>
                  <a:gd name="T20" fmla="*/ 13 w 101"/>
                  <a:gd name="T21" fmla="*/ 12 h 89"/>
                  <a:gd name="T22" fmla="*/ 5 w 101"/>
                  <a:gd name="T23" fmla="*/ 7 h 89"/>
                  <a:gd name="T24" fmla="*/ 0 w 101"/>
                  <a:gd name="T25" fmla="*/ 9 h 89"/>
                  <a:gd name="T26" fmla="*/ 16 w 101"/>
                  <a:gd name="T27" fmla="*/ 16 h 8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1" name="Freeform 140">
                <a:extLst>
                  <a:ext uri="{FF2B5EF4-FFF2-40B4-BE49-F238E27FC236}">
                    <a16:creationId xmlns:a16="http://schemas.microsoft.com/office/drawing/2014/main" id="{45051173-BC42-47C2-8628-32AEBB35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" y="3828"/>
                <a:ext cx="67" cy="64"/>
              </a:xfrm>
              <a:custGeom>
                <a:avLst/>
                <a:gdLst>
                  <a:gd name="T0" fmla="*/ 4 w 83"/>
                  <a:gd name="T1" fmla="*/ 11 h 78"/>
                  <a:gd name="T2" fmla="*/ 10 w 83"/>
                  <a:gd name="T3" fmla="*/ 6 h 78"/>
                  <a:gd name="T4" fmla="*/ 6 w 83"/>
                  <a:gd name="T5" fmla="*/ 0 h 78"/>
                  <a:gd name="T6" fmla="*/ 0 w 83"/>
                  <a:gd name="T7" fmla="*/ 4 h 78"/>
                  <a:gd name="T8" fmla="*/ 2 w 83"/>
                  <a:gd name="T9" fmla="*/ 5 h 78"/>
                  <a:gd name="T10" fmla="*/ 5 w 83"/>
                  <a:gd name="T11" fmla="*/ 2 h 78"/>
                  <a:gd name="T12" fmla="*/ 6 w 83"/>
                  <a:gd name="T13" fmla="*/ 4 h 78"/>
                  <a:gd name="T14" fmla="*/ 2 w 83"/>
                  <a:gd name="T15" fmla="*/ 6 h 78"/>
                  <a:gd name="T16" fmla="*/ 3 w 83"/>
                  <a:gd name="T17" fmla="*/ 7 h 78"/>
                  <a:gd name="T18" fmla="*/ 6 w 83"/>
                  <a:gd name="T19" fmla="*/ 5 h 78"/>
                  <a:gd name="T20" fmla="*/ 8 w 83"/>
                  <a:gd name="T21" fmla="*/ 6 h 78"/>
                  <a:gd name="T22" fmla="*/ 3 w 83"/>
                  <a:gd name="T23" fmla="*/ 9 h 78"/>
                  <a:gd name="T24" fmla="*/ 4 w 83"/>
                  <a:gd name="T25" fmla="*/ 11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2" name="Freeform 141">
                <a:extLst>
                  <a:ext uri="{FF2B5EF4-FFF2-40B4-BE49-F238E27FC236}">
                    <a16:creationId xmlns:a16="http://schemas.microsoft.com/office/drawing/2014/main" id="{ADA9F8D7-B435-4F3C-8F79-5A8F684E1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" y="3073"/>
                <a:ext cx="75" cy="59"/>
              </a:xfrm>
              <a:custGeom>
                <a:avLst/>
                <a:gdLst>
                  <a:gd name="T0" fmla="*/ 15 w 90"/>
                  <a:gd name="T1" fmla="*/ 4 h 72"/>
                  <a:gd name="T2" fmla="*/ 11 w 90"/>
                  <a:gd name="T3" fmla="*/ 0 h 72"/>
                  <a:gd name="T4" fmla="*/ 0 w 90"/>
                  <a:gd name="T5" fmla="*/ 5 h 72"/>
                  <a:gd name="T6" fmla="*/ 4 w 90"/>
                  <a:gd name="T7" fmla="*/ 9 h 72"/>
                  <a:gd name="T8" fmla="*/ 7 w 90"/>
                  <a:gd name="T9" fmla="*/ 9 h 72"/>
                  <a:gd name="T10" fmla="*/ 3 w 90"/>
                  <a:gd name="T11" fmla="*/ 6 h 72"/>
                  <a:gd name="T12" fmla="*/ 7 w 90"/>
                  <a:gd name="T13" fmla="*/ 4 h 72"/>
                  <a:gd name="T14" fmla="*/ 9 w 90"/>
                  <a:gd name="T15" fmla="*/ 7 h 72"/>
                  <a:gd name="T16" fmla="*/ 10 w 90"/>
                  <a:gd name="T17" fmla="*/ 6 h 72"/>
                  <a:gd name="T18" fmla="*/ 8 w 90"/>
                  <a:gd name="T19" fmla="*/ 3 h 72"/>
                  <a:gd name="T20" fmla="*/ 10 w 90"/>
                  <a:gd name="T21" fmla="*/ 2 h 72"/>
                  <a:gd name="T22" fmla="*/ 13 w 90"/>
                  <a:gd name="T23" fmla="*/ 6 h 72"/>
                  <a:gd name="T24" fmla="*/ 15 w 90"/>
                  <a:gd name="T25" fmla="*/ 4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3" name="Freeform 142">
                <a:extLst>
                  <a:ext uri="{FF2B5EF4-FFF2-40B4-BE49-F238E27FC236}">
                    <a16:creationId xmlns:a16="http://schemas.microsoft.com/office/drawing/2014/main" id="{6A0043B9-553F-4C52-9C9C-E6519A086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" y="3008"/>
                <a:ext cx="77" cy="71"/>
              </a:xfrm>
              <a:custGeom>
                <a:avLst/>
                <a:gdLst>
                  <a:gd name="T0" fmla="*/ 9 w 90"/>
                  <a:gd name="T1" fmla="*/ 11 h 84"/>
                  <a:gd name="T2" fmla="*/ 9 w 90"/>
                  <a:gd name="T3" fmla="*/ 11 h 84"/>
                  <a:gd name="T4" fmla="*/ 15 w 90"/>
                  <a:gd name="T5" fmla="*/ 3 h 84"/>
                  <a:gd name="T6" fmla="*/ 14 w 90"/>
                  <a:gd name="T7" fmla="*/ 0 h 84"/>
                  <a:gd name="T8" fmla="*/ 0 w 90"/>
                  <a:gd name="T9" fmla="*/ 8 h 84"/>
                  <a:gd name="T10" fmla="*/ 3 w 90"/>
                  <a:gd name="T11" fmla="*/ 10 h 84"/>
                  <a:gd name="T12" fmla="*/ 11 w 90"/>
                  <a:gd name="T13" fmla="*/ 4 h 84"/>
                  <a:gd name="T14" fmla="*/ 11 w 90"/>
                  <a:gd name="T15" fmla="*/ 4 h 84"/>
                  <a:gd name="T16" fmla="*/ 3 w 90"/>
                  <a:gd name="T17" fmla="*/ 14 h 84"/>
                  <a:gd name="T18" fmla="*/ 5 w 90"/>
                  <a:gd name="T19" fmla="*/ 15 h 84"/>
                  <a:gd name="T20" fmla="*/ 19 w 90"/>
                  <a:gd name="T21" fmla="*/ 8 h 84"/>
                  <a:gd name="T22" fmla="*/ 18 w 90"/>
                  <a:gd name="T23" fmla="*/ 6 h 84"/>
                  <a:gd name="T24" fmla="*/ 9 w 90"/>
                  <a:gd name="T25" fmla="*/ 11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4" name="Freeform 143">
                <a:extLst>
                  <a:ext uri="{FF2B5EF4-FFF2-40B4-BE49-F238E27FC236}">
                    <a16:creationId xmlns:a16="http://schemas.microsoft.com/office/drawing/2014/main" id="{31932E7D-253D-4B93-86BD-CB09A59E2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" y="4176"/>
                <a:ext cx="0" cy="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0 h 12"/>
                  <a:gd name="T4" fmla="*/ 0 w 6"/>
                  <a:gd name="T5" fmla="*/ 0 h 12"/>
                  <a:gd name="T6" fmla="*/ 0 w 6"/>
                  <a:gd name="T7" fmla="*/ 0 h 12"/>
                  <a:gd name="T8" fmla="*/ 0 w 6"/>
                  <a:gd name="T9" fmla="*/ 0 h 12"/>
                  <a:gd name="T10" fmla="*/ 0 w 6"/>
                  <a:gd name="T11" fmla="*/ 0 h 12"/>
                  <a:gd name="T12" fmla="*/ 0 w 6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5" name="Freeform 144">
                <a:extLst>
                  <a:ext uri="{FF2B5EF4-FFF2-40B4-BE49-F238E27FC236}">
                    <a16:creationId xmlns:a16="http://schemas.microsoft.com/office/drawing/2014/main" id="{FCEFBA58-049C-4994-AB7B-6C9BF19C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" y="2835"/>
                <a:ext cx="13" cy="32"/>
              </a:xfrm>
              <a:custGeom>
                <a:avLst/>
                <a:gdLst>
                  <a:gd name="T0" fmla="*/ 0 w 30"/>
                  <a:gd name="T1" fmla="*/ 1 h 48"/>
                  <a:gd name="T2" fmla="*/ 0 w 30"/>
                  <a:gd name="T3" fmla="*/ 1 h 48"/>
                  <a:gd name="T4" fmla="*/ 0 w 30"/>
                  <a:gd name="T5" fmla="*/ 1 h 48"/>
                  <a:gd name="T6" fmla="*/ 0 w 30"/>
                  <a:gd name="T7" fmla="*/ 0 h 48"/>
                  <a:gd name="T8" fmla="*/ 0 w 30"/>
                  <a:gd name="T9" fmla="*/ 1 h 48"/>
                  <a:gd name="T10" fmla="*/ 0 w 30"/>
                  <a:gd name="T11" fmla="*/ 1 h 48"/>
                  <a:gd name="T12" fmla="*/ 0 w 30"/>
                  <a:gd name="T13" fmla="*/ 1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6" name="Freeform 145">
                <a:extLst>
                  <a:ext uri="{FF2B5EF4-FFF2-40B4-BE49-F238E27FC236}">
                    <a16:creationId xmlns:a16="http://schemas.microsoft.com/office/drawing/2014/main" id="{59BE7848-7655-4C58-8124-9FFB3EED1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" y="4183"/>
                <a:ext cx="19" cy="52"/>
              </a:xfrm>
              <a:custGeom>
                <a:avLst/>
                <a:gdLst>
                  <a:gd name="T0" fmla="*/ 1 w 36"/>
                  <a:gd name="T1" fmla="*/ 0 h 66"/>
                  <a:gd name="T2" fmla="*/ 1 w 36"/>
                  <a:gd name="T3" fmla="*/ 0 h 66"/>
                  <a:gd name="T4" fmla="*/ 1 w 36"/>
                  <a:gd name="T5" fmla="*/ 0 h 66"/>
                  <a:gd name="T6" fmla="*/ 0 w 36"/>
                  <a:gd name="T7" fmla="*/ 3 h 66"/>
                  <a:gd name="T8" fmla="*/ 0 w 36"/>
                  <a:gd name="T9" fmla="*/ 6 h 66"/>
                  <a:gd name="T10" fmla="*/ 1 w 36"/>
                  <a:gd name="T11" fmla="*/ 0 h 66"/>
                  <a:gd name="T12" fmla="*/ 1 w 36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7" name="Rectangle 146">
                <a:extLst>
                  <a:ext uri="{FF2B5EF4-FFF2-40B4-BE49-F238E27FC236}">
                    <a16:creationId xmlns:a16="http://schemas.microsoft.com/office/drawing/2014/main" id="{0FFBE95F-23D7-41C2-87BB-9FB495410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40000">
                <a:off x="1276" y="3505"/>
                <a:ext cx="148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88" name="Rectangle 147">
                <a:extLst>
                  <a:ext uri="{FF2B5EF4-FFF2-40B4-BE49-F238E27FC236}">
                    <a16:creationId xmlns:a16="http://schemas.microsoft.com/office/drawing/2014/main" id="{6499CB0C-8E08-4A66-B1D1-B08345606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580000">
                <a:off x="357" y="2670"/>
                <a:ext cx="121" cy="0"/>
              </a:xfrm>
              <a:prstGeom prst="rect">
                <a:avLst/>
              </a:pr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2189" name="Freeform 148">
                <a:extLst>
                  <a:ext uri="{FF2B5EF4-FFF2-40B4-BE49-F238E27FC236}">
                    <a16:creationId xmlns:a16="http://schemas.microsoft.com/office/drawing/2014/main" id="{544B7588-6989-4A4A-A820-B6A1A16AF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" y="3903"/>
                <a:ext cx="128" cy="141"/>
              </a:xfrm>
              <a:custGeom>
                <a:avLst/>
                <a:gdLst>
                  <a:gd name="T0" fmla="*/ 0 w 144"/>
                  <a:gd name="T1" fmla="*/ 42 h 154"/>
                  <a:gd name="T2" fmla="*/ 18 w 144"/>
                  <a:gd name="T3" fmla="*/ 64 h 154"/>
                  <a:gd name="T4" fmla="*/ 36 w 144"/>
                  <a:gd name="T5" fmla="*/ 50 h 154"/>
                  <a:gd name="T6" fmla="*/ 20 w 144"/>
                  <a:gd name="T7" fmla="*/ 23 h 154"/>
                  <a:gd name="T8" fmla="*/ 32 w 144"/>
                  <a:gd name="T9" fmla="*/ 14 h 154"/>
                  <a:gd name="T10" fmla="*/ 36 w 144"/>
                  <a:gd name="T11" fmla="*/ 23 h 154"/>
                  <a:gd name="T12" fmla="*/ 43 w 144"/>
                  <a:gd name="T13" fmla="*/ 19 h 154"/>
                  <a:gd name="T14" fmla="*/ 29 w 144"/>
                  <a:gd name="T15" fmla="*/ 2 h 154"/>
                  <a:gd name="T16" fmla="*/ 11 w 144"/>
                  <a:gd name="T17" fmla="*/ 14 h 154"/>
                  <a:gd name="T18" fmla="*/ 28 w 144"/>
                  <a:gd name="T19" fmla="*/ 45 h 154"/>
                  <a:gd name="T20" fmla="*/ 9 w 144"/>
                  <a:gd name="T21" fmla="*/ 42 h 154"/>
                  <a:gd name="T22" fmla="*/ 0 w 144"/>
                  <a:gd name="T23" fmla="*/ 42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0" name="Freeform 149">
                <a:extLst>
                  <a:ext uri="{FF2B5EF4-FFF2-40B4-BE49-F238E27FC236}">
                    <a16:creationId xmlns:a16="http://schemas.microsoft.com/office/drawing/2014/main" id="{8BF7E56C-881C-4C8B-8FA1-D3FB9DCA2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880000">
                <a:off x="674" y="3896"/>
                <a:ext cx="54" cy="55"/>
              </a:xfrm>
              <a:custGeom>
                <a:avLst/>
                <a:gdLst>
                  <a:gd name="T0" fmla="*/ 0 w 144"/>
                  <a:gd name="T1" fmla="*/ 0 h 154"/>
                  <a:gd name="T2" fmla="*/ 0 w 144"/>
                  <a:gd name="T3" fmla="*/ 0 h 154"/>
                  <a:gd name="T4" fmla="*/ 0 w 144"/>
                  <a:gd name="T5" fmla="*/ 0 h 154"/>
                  <a:gd name="T6" fmla="*/ 0 w 144"/>
                  <a:gd name="T7" fmla="*/ 0 h 154"/>
                  <a:gd name="T8" fmla="*/ 0 w 144"/>
                  <a:gd name="T9" fmla="*/ 0 h 154"/>
                  <a:gd name="T10" fmla="*/ 0 w 144"/>
                  <a:gd name="T11" fmla="*/ 0 h 154"/>
                  <a:gd name="T12" fmla="*/ 0 w 144"/>
                  <a:gd name="T13" fmla="*/ 0 h 154"/>
                  <a:gd name="T14" fmla="*/ 0 w 144"/>
                  <a:gd name="T15" fmla="*/ 0 h 154"/>
                  <a:gd name="T16" fmla="*/ 0 w 144"/>
                  <a:gd name="T17" fmla="*/ 0 h 154"/>
                  <a:gd name="T18" fmla="*/ 0 w 144"/>
                  <a:gd name="T19" fmla="*/ 0 h 154"/>
                  <a:gd name="T20" fmla="*/ 0 w 144"/>
                  <a:gd name="T21" fmla="*/ 0 h 154"/>
                  <a:gd name="T22" fmla="*/ 0 w 144"/>
                  <a:gd name="T23" fmla="*/ 0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rgbClr val="5B5D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1" name="Freeform 150">
                <a:extLst>
                  <a:ext uri="{FF2B5EF4-FFF2-40B4-BE49-F238E27FC236}">
                    <a16:creationId xmlns:a16="http://schemas.microsoft.com/office/drawing/2014/main" id="{49D54434-F477-47D2-A429-4334F2E7A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" y="2778"/>
                <a:ext cx="342" cy="1310"/>
              </a:xfrm>
              <a:custGeom>
                <a:avLst/>
                <a:gdLst>
                  <a:gd name="T0" fmla="*/ 0 w 348"/>
                  <a:gd name="T1" fmla="*/ 0 h 1272"/>
                  <a:gd name="T2" fmla="*/ 241 w 348"/>
                  <a:gd name="T3" fmla="*/ 781 h 1272"/>
                  <a:gd name="T4" fmla="*/ 293 w 348"/>
                  <a:gd name="T5" fmla="*/ 1707 h 1272"/>
                  <a:gd name="T6" fmla="*/ 44 w 348"/>
                  <a:gd name="T7" fmla="*/ 907 h 1272"/>
                  <a:gd name="T8" fmla="*/ 0 w 348"/>
                  <a:gd name="T9" fmla="*/ 0 h 12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5B5D6B"/>
                  </a:gs>
                  <a:gs pos="100000">
                    <a:srgbClr val="575967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2" name="Oval 151">
                <a:extLst>
                  <a:ext uri="{FF2B5EF4-FFF2-40B4-BE49-F238E27FC236}">
                    <a16:creationId xmlns:a16="http://schemas.microsoft.com/office/drawing/2014/main" id="{157CF970-BC92-426C-A069-F8639684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680000">
                <a:off x="334" y="3364"/>
                <a:ext cx="208" cy="160"/>
              </a:xfrm>
              <a:prstGeom prst="ellipse">
                <a:avLst/>
              </a:prstGeom>
              <a:gradFill rotWithShape="0">
                <a:gsLst>
                  <a:gs pos="0">
                    <a:srgbClr val="525460"/>
                  </a:gs>
                  <a:gs pos="50000">
                    <a:srgbClr val="5B5D6B"/>
                  </a:gs>
                  <a:gs pos="100000">
                    <a:srgbClr val="525460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</p:grpSp>
      </p:grpSp>
      <p:sp>
        <p:nvSpPr>
          <p:cNvPr id="2200" name="Rectangle 152">
            <a:extLst>
              <a:ext uri="{FF2B5EF4-FFF2-40B4-BE49-F238E27FC236}">
                <a16:creationId xmlns:a16="http://schemas.microsoft.com/office/drawing/2014/main" id="{A1F00AC1-26C9-4409-A82D-F81B46D2D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949450"/>
            <a:ext cx="8535988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1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201" name="Rectangle 153">
            <a:extLst>
              <a:ext uri="{FF2B5EF4-FFF2-40B4-BE49-F238E27FC236}">
                <a16:creationId xmlns:a16="http://schemas.microsoft.com/office/drawing/2014/main" id="{B06B79A4-21EC-4B66-A00D-D48B9E93C3E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511300" y="4284663"/>
            <a:ext cx="7024688" cy="190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4572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9144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3716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1828800" algn="ctr">
              <a:spcBef>
                <a:spcPts val="800"/>
              </a:spcBef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algn="ctr" defTabSz="449263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/>
              <a:t>Click to add text</a:t>
            </a:r>
          </a:p>
        </p:txBody>
      </p:sp>
      <p:sp>
        <p:nvSpPr>
          <p:cNvPr id="2202" name="Rectangle 154">
            <a:extLst>
              <a:ext uri="{FF2B5EF4-FFF2-40B4-BE49-F238E27FC236}">
                <a16:creationId xmlns:a16="http://schemas.microsoft.com/office/drawing/2014/main" id="{B7B7735E-6863-4553-B8D7-CE44D2A10C3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34963" y="6888163"/>
            <a:ext cx="2487612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100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r>
              <a:rPr lang="pl-PL" altLang="en-US"/>
              <a:t>28.10.13</a:t>
            </a:r>
          </a:p>
        </p:txBody>
      </p:sp>
      <p:sp>
        <p:nvSpPr>
          <p:cNvPr id="2203" name="Rectangle 155">
            <a:extLst>
              <a:ext uri="{FF2B5EF4-FFF2-40B4-BE49-F238E27FC236}">
                <a16:creationId xmlns:a16="http://schemas.microsoft.com/office/drawing/2014/main" id="{E31B335C-4EF6-49B2-A26E-6F0894EE37C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3288" y="6888163"/>
            <a:ext cx="3160712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100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2204" name="Rectangle 156">
            <a:extLst>
              <a:ext uri="{FF2B5EF4-FFF2-40B4-BE49-F238E27FC236}">
                <a16:creationId xmlns:a16="http://schemas.microsoft.com/office/drawing/2014/main" id="{675787EF-3027-4EDE-82CC-7595900C56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3125" y="6888163"/>
            <a:ext cx="248761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100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Arial Unicode MS" charset="0"/>
              </a:defRPr>
            </a:lvl1pPr>
          </a:lstStyle>
          <a:p>
            <a:pPr>
              <a:defRPr/>
            </a:pPr>
            <a:fld id="{7FFEE528-D8B0-4C6C-9D28-3C1E06633D19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 kern="12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700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cs typeface="Arial" panose="020B0604020202020204" pitchFamily="34" charset="0"/>
        </a:defRPr>
      </a:lvl9pPr>
    </p:titleStyle>
    <p:bodyStyle>
      <a:lvl1pPr marL="342900" indent="-342900" algn="ctr" defTabSz="449263" rtl="0" eaLnBrk="0" fontAlgn="base" hangingPunct="0">
        <a:spcBef>
          <a:spcPts val="8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ctr" defTabSz="449263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1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ctr" defTabSz="449263" rtl="0" eaLnBrk="0" fontAlgn="base" hangingPunct="0">
        <a:spcBef>
          <a:spcPts val="66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7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600200" indent="-228600" algn="ctr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2057400" indent="-228600" algn="ctr" defTabSz="449263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FFFFF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Obraz 1">
            <a:extLst>
              <a:ext uri="{FF2B5EF4-FFF2-40B4-BE49-F238E27FC236}">
                <a16:creationId xmlns:a16="http://schemas.microsoft.com/office/drawing/2014/main" id="{E2112A1A-086F-4022-B657-C62D0432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10069512" cy="760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>
            <a:extLst>
              <a:ext uri="{FF2B5EF4-FFF2-40B4-BE49-F238E27FC236}">
                <a16:creationId xmlns:a16="http://schemas.microsoft.com/office/drawing/2014/main" id="{DAC1D927-FC04-4C38-BF8D-40FE5778A5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Multidimensional scaling</a:t>
            </a: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9C2BFEE3-069F-4C16-8150-F0FC70B23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57463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675251B-DE89-4CAF-84AE-7DFCBC4A2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7054850"/>
            <a:ext cx="579596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>
                <a:srgbClr val="FF0000"/>
              </a:buClr>
              <a:buFont typeface="Times New Roman" panose="02020603050405020304" pitchFamily="18" charset="0"/>
              <a:buAutoNum type="arabicPeriod"/>
            </a:pPr>
            <a:r>
              <a:rPr lang="en-US" altLang="en-US" sz="1200" i="1">
                <a:solidFill>
                  <a:srgbClr val="FF0000"/>
                </a:solidFill>
              </a:rPr>
              <a:t>Dzwinel W, Blasiak J, Future Generation Computers Systems, 15, 365-379, 1999</a:t>
            </a:r>
          </a:p>
        </p:txBody>
      </p:sp>
      <p:pic>
        <p:nvPicPr>
          <p:cNvPr id="54277" name="Picture 4">
            <a:extLst>
              <a:ext uri="{FF2B5EF4-FFF2-40B4-BE49-F238E27FC236}">
                <a16:creationId xmlns:a16="http://schemas.microsoft.com/office/drawing/2014/main" id="{B85022F4-9AD0-405B-AC0B-1AAB7C12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716088"/>
            <a:ext cx="9205912" cy="462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787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ymbol zastępczy stopki 4">
            <a:extLst>
              <a:ext uri="{FF2B5EF4-FFF2-40B4-BE49-F238E27FC236}">
                <a16:creationId xmlns:a16="http://schemas.microsoft.com/office/drawing/2014/main" id="{4C2D59A5-1545-4FC2-B9EE-ADF1FED7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58371" name="Symbol zastępczy numeru slajdu 5">
            <a:extLst>
              <a:ext uri="{FF2B5EF4-FFF2-40B4-BE49-F238E27FC236}">
                <a16:creationId xmlns:a16="http://schemas.microsoft.com/office/drawing/2014/main" id="{D54F3F99-284B-481C-BABD-7C3EDAE6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52356C7-591F-431C-8B07-9E30C47CF402}" type="slidenum">
              <a:rPr lang="pl-PL" altLang="en-US" sz="1800" smtClean="0"/>
              <a:pPr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pl-PL" altLang="en-US" sz="1800"/>
          </a:p>
        </p:txBody>
      </p:sp>
      <p:sp>
        <p:nvSpPr>
          <p:cNvPr id="58372" name="Rectangle 1">
            <a:extLst>
              <a:ext uri="{FF2B5EF4-FFF2-40B4-BE49-F238E27FC236}">
                <a16:creationId xmlns:a16="http://schemas.microsoft.com/office/drawing/2014/main" id="{83034EC8-9063-4567-919E-853FD6CBFD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95313" y="280988"/>
            <a:ext cx="8890000" cy="1011237"/>
          </a:xfrm>
        </p:spPr>
        <p:txBody>
          <a:bodyPr lIns="90000" tIns="46800" rIns="90000" bIns="46800"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Kruskal MDS and NLM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A3C7F93C-1AA7-4E0E-B41F-B8E33D39C1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427163"/>
            <a:ext cx="9912350" cy="5040312"/>
          </a:xfrm>
        </p:spPr>
        <p:txBody>
          <a:bodyPr lIns="90000" tIns="46800" rIns="90000" bIns="46800"/>
          <a:lstStyle/>
          <a:p>
            <a:pPr marL="609600" indent="-5778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800"/>
              <a:t>     </a:t>
            </a:r>
            <a:r>
              <a:rPr lang="pl-PL" altLang="en-US" sz="2400"/>
              <a:t>Kruskal – classic MDS</a:t>
            </a:r>
          </a:p>
          <a:p>
            <a:pPr marL="958850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6FA9B7"/>
              </a:buClr>
              <a:buFont typeface="Times New Roman" panose="02020603050405020304" pitchFamily="18" charset="0"/>
              <a:buAutoNum type="arabicPeriod"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/>
              <a:t>metric MDS – gradient method</a:t>
            </a:r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/>
              <a:t>2. non-metric MDS – increasing order sorted list of distances between all points pairs – position on the list → terminal distances </a:t>
            </a:r>
          </a:p>
          <a:p>
            <a:pPr marL="989013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90600" lvl="1" indent="-501650" eaLnBrk="1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FontTx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/>
              <a:t>3. Sammon non-linear mapping (NLM)</a:t>
            </a:r>
          </a:p>
        </p:txBody>
      </p:sp>
      <p:graphicFrame>
        <p:nvGraphicFramePr>
          <p:cNvPr id="58374" name="Object 3">
            <a:extLst>
              <a:ext uri="{FF2B5EF4-FFF2-40B4-BE49-F238E27FC236}">
                <a16:creationId xmlns:a16="http://schemas.microsoft.com/office/drawing/2014/main" id="{11BFC626-F4E1-402B-A350-9FF9D5CDAD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2549525"/>
          <a:ext cx="32607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8" r:id="rId4" imgW="491368" imgH="444371" progId="">
                  <p:embed/>
                </p:oleObj>
              </mc:Choice>
              <mc:Fallback>
                <p:oleObj r:id="rId4" imgW="491368" imgH="444371" progId="">
                  <p:embed/>
                  <p:pic>
                    <p:nvPicPr>
                      <p:cNvPr id="58374" name="Object 3">
                        <a:extLst>
                          <a:ext uri="{FF2B5EF4-FFF2-40B4-BE49-F238E27FC236}">
                            <a16:creationId xmlns:a16="http://schemas.microsoft.com/office/drawing/2014/main" id="{11BFC626-F4E1-402B-A350-9FF9D5CDAD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49525"/>
                        <a:ext cx="32607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4">
            <a:extLst>
              <a:ext uri="{FF2B5EF4-FFF2-40B4-BE49-F238E27FC236}">
                <a16:creationId xmlns:a16="http://schemas.microsoft.com/office/drawing/2014/main" id="{71BF1B5A-FFF4-435B-95C0-25E43025E0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0413" y="5668963"/>
          <a:ext cx="31924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9" r:id="rId6" imgW="491432" imgH="482524" progId="">
                  <p:embed/>
                </p:oleObj>
              </mc:Choice>
              <mc:Fallback>
                <p:oleObj r:id="rId6" imgW="491432" imgH="482524" progId="">
                  <p:embed/>
                  <p:pic>
                    <p:nvPicPr>
                      <p:cNvPr id="58375" name="Object 4">
                        <a:extLst>
                          <a:ext uri="{FF2B5EF4-FFF2-40B4-BE49-F238E27FC236}">
                            <a16:creationId xmlns:a16="http://schemas.microsoft.com/office/drawing/2014/main" id="{71BF1B5A-FFF4-435B-95C0-25E43025E0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13" y="5668963"/>
                        <a:ext cx="3192462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1605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Obraz 1">
            <a:extLst>
              <a:ext uri="{FF2B5EF4-FFF2-40B4-BE49-F238E27FC236}">
                <a16:creationId xmlns:a16="http://schemas.microsoft.com/office/drawing/2014/main" id="{7C141743-617B-4E87-9411-ADCCB18AC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" y="169862"/>
            <a:ext cx="10055225" cy="721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40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CD3349-F5D0-414B-B1A7-574383B2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" y="396081"/>
            <a:ext cx="9569450" cy="676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87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ytuł 1">
            <a:extLst>
              <a:ext uri="{FF2B5EF4-FFF2-40B4-BE49-F238E27FC236}">
                <a16:creationId xmlns:a16="http://schemas.microsoft.com/office/drawing/2014/main" id="{6CBD6512-3AB8-43B6-B4B8-F086B984B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01625"/>
            <a:ext cx="10080625" cy="1187450"/>
          </a:xfrm>
        </p:spPr>
        <p:txBody>
          <a:bodyPr/>
          <a:lstStyle/>
          <a:p>
            <a:r>
              <a:rPr lang="pl-PL" altLang="en-US" sz="4300" b="1"/>
              <a:t>SNE  Stochastic Neighbor Embedding</a:t>
            </a:r>
            <a:endParaRPr lang="en-US" altLang="en-US" sz="4300" b="1"/>
          </a:p>
        </p:txBody>
      </p:sp>
      <p:pic>
        <p:nvPicPr>
          <p:cNvPr id="19459" name="Obraz 2">
            <a:extLst>
              <a:ext uri="{FF2B5EF4-FFF2-40B4-BE49-F238E27FC236}">
                <a16:creationId xmlns:a16="http://schemas.microsoft.com/office/drawing/2014/main" id="{10294A5C-A11C-413A-A838-4C1E6BB1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331913"/>
            <a:ext cx="908685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Obraz 1">
            <a:extLst>
              <a:ext uri="{FF2B5EF4-FFF2-40B4-BE49-F238E27FC236}">
                <a16:creationId xmlns:a16="http://schemas.microsoft.com/office/drawing/2014/main" id="{176F5116-43E7-48AF-A34B-F98501737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0080625" cy="675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37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998AF1-D682-4877-8732-4C49C91E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 dirty="0"/>
              <a:t>Task #1</a:t>
            </a:r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0B50C2E-D16B-4622-879F-75C72503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4" y="1339646"/>
            <a:ext cx="7158365" cy="6220029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7C45141-7A69-4A19-8A00-A9BB5C06B9DA}"/>
              </a:ext>
            </a:extLst>
          </p:cNvPr>
          <p:cNvSpPr txBox="1"/>
          <p:nvPr/>
        </p:nvSpPr>
        <p:spPr>
          <a:xfrm>
            <a:off x="70048" y="2650766"/>
            <a:ext cx="994052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Select  an interesting data file. Read carefully its description.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b="1" dirty="0">
              <a:solidFill>
                <a:schemeClr val="tx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What is the best embedding algorithm</a:t>
            </a:r>
            <a:r>
              <a:rPr lang="pl-PL" sz="3600" b="1" dirty="0">
                <a:solidFill>
                  <a:schemeClr val="tx1"/>
                </a:solidFill>
              </a:rPr>
              <a:t>?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8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6C1103-9CC8-487B-A781-1AA59044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7767"/>
            <a:ext cx="9031287" cy="1222375"/>
          </a:xfrm>
        </p:spPr>
        <p:txBody>
          <a:bodyPr/>
          <a:lstStyle/>
          <a:p>
            <a:r>
              <a:rPr lang="pl-PL" altLang="en-US" b="1" dirty="0"/>
              <a:t>Task #2</a:t>
            </a:r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F6B3264-A854-4CCB-B1F7-BF1A8226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12"/>
            <a:ext cx="10080625" cy="674459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9503052-65E7-4E9B-9FE6-A0AAC29EC852}"/>
              </a:ext>
            </a:extLst>
          </p:cNvPr>
          <p:cNvSpPr txBox="1"/>
          <p:nvPr/>
        </p:nvSpPr>
        <p:spPr>
          <a:xfrm>
            <a:off x="70048" y="2650766"/>
            <a:ext cx="994052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Select  an interesting data file. Read carefully its description.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What are the best features?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What are the best principal components?</a:t>
            </a:r>
          </a:p>
        </p:txBody>
      </p:sp>
    </p:spTree>
    <p:extLst>
      <p:ext uri="{BB962C8B-B14F-4D97-AF65-F5344CB8AC3E}">
        <p14:creationId xmlns:p14="http://schemas.microsoft.com/office/powerpoint/2010/main" val="16608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765693E8-05F3-42DF-AAD2-E5C086C379B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92163" y="503237"/>
            <a:ext cx="8736012" cy="793751"/>
          </a:xfrm>
        </p:spPr>
        <p:txBody>
          <a:bodyPr lIns="90000" tIns="46800" rIns="90000" bIns="46800" anchor="b"/>
          <a:lstStyle/>
          <a:p>
            <a:pPr marL="215900" indent="-177800" eaLnBrk="1">
              <a:lnSpc>
                <a:spcPct val="100000"/>
              </a:lnSpc>
              <a:buClrTx/>
              <a:buSzPct val="45000"/>
              <a:buFontTx/>
              <a:buNone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</a:pPr>
            <a:r>
              <a:rPr lang="pl-PL" altLang="en-US" b="1" dirty="0"/>
              <a:t>Task #3</a:t>
            </a: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C4CA910D-8185-4A14-A95B-C595F6DB8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900" y="1511300"/>
            <a:ext cx="9575800" cy="4644801"/>
          </a:xfrm>
        </p:spPr>
        <p:txBody>
          <a:bodyPr lIns="90000" tIns="46800" rIns="90000" bIns="46800"/>
          <a:lstStyle/>
          <a:p>
            <a:pPr marL="846137" indent="-742950" eaLnBrk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q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en-US" altLang="en-US" sz="4400" dirty="0"/>
              <a:t>Select an interesting data set (e.g. UCI repository</a:t>
            </a:r>
          </a:p>
          <a:p>
            <a:pPr marL="846137" indent="-742950" eaLnBrk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q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en-US" altLang="en-US" sz="4400" dirty="0"/>
              <a:t>Analyze the ways of:</a:t>
            </a:r>
          </a:p>
          <a:p>
            <a:pPr marL="103187" indent="0" eaLnBrk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SzPct val="80000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endParaRPr lang="en-US" altLang="en-US" sz="4400" dirty="0"/>
          </a:p>
          <a:p>
            <a:pPr marL="1246187" lvl="1" indent="-742950" eaLnBrk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q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en-US" altLang="en-US" sz="4000" dirty="0"/>
              <a:t>Feature visualization</a:t>
            </a:r>
          </a:p>
          <a:p>
            <a:pPr marL="1246187" lvl="1" indent="-742950" eaLnBrk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q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r>
              <a:rPr lang="en-US" altLang="en-US" sz="4000" dirty="0"/>
              <a:t>Data visualization</a:t>
            </a:r>
          </a:p>
          <a:p>
            <a:pPr marL="560387" indent="-457200" eaLnBrk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SzPct val="45000"/>
              <a:buAutoNum type="arabicParenR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endParaRPr lang="pl-PL" altLang="en-US" sz="2400" dirty="0"/>
          </a:p>
          <a:p>
            <a:pPr marL="560387" indent="-457200" eaLnBrk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SzPct val="45000"/>
              <a:buAutoNum type="arabicParenR"/>
              <a:tabLst>
                <a:tab pos="393700" algn="l"/>
                <a:tab pos="498475" algn="l"/>
                <a:tab pos="947738" algn="l"/>
                <a:tab pos="1397000" algn="l"/>
                <a:tab pos="1846263" algn="l"/>
                <a:tab pos="2295525" algn="l"/>
                <a:tab pos="2744788" algn="l"/>
                <a:tab pos="3194050" algn="l"/>
                <a:tab pos="3643313" algn="l"/>
                <a:tab pos="4092575" algn="l"/>
                <a:tab pos="4541838" algn="l"/>
                <a:tab pos="4991100" algn="l"/>
                <a:tab pos="5440363" algn="l"/>
                <a:tab pos="5889625" algn="l"/>
                <a:tab pos="6338888" algn="l"/>
                <a:tab pos="6788150" algn="l"/>
                <a:tab pos="7237413" algn="l"/>
                <a:tab pos="7686675" algn="l"/>
                <a:tab pos="8135938" algn="l"/>
                <a:tab pos="8585200" algn="l"/>
                <a:tab pos="9034463" algn="l"/>
                <a:tab pos="9410700" algn="l"/>
              </a:tabLst>
            </a:pPr>
            <a:endParaRPr lang="en-US" altLang="en-US" sz="2400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EE459C2-A2D8-41D5-B919-972F454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" y="1386086"/>
            <a:ext cx="10080625" cy="567035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4352E7FA-CEFB-4A4B-8F12-A262F9682DD0}"/>
              </a:ext>
            </a:extLst>
          </p:cNvPr>
          <p:cNvSpPr txBox="1"/>
          <p:nvPr/>
        </p:nvSpPr>
        <p:spPr>
          <a:xfrm>
            <a:off x="-3672" y="1619246"/>
            <a:ext cx="9940528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Select  an interesting data file</a:t>
            </a:r>
            <a:r>
              <a:rPr lang="pl-PL" sz="3600" b="1" dirty="0">
                <a:solidFill>
                  <a:schemeClr val="tx1"/>
                </a:solidFill>
              </a:rPr>
              <a:t>. Read carefully its </a:t>
            </a:r>
            <a:r>
              <a:rPr lang="en-US" sz="3600" b="1" dirty="0">
                <a:solidFill>
                  <a:schemeClr val="tx1"/>
                </a:solidFill>
              </a:rPr>
              <a:t>description</a:t>
            </a:r>
            <a:r>
              <a:rPr lang="pl-PL" sz="3600" b="1" dirty="0">
                <a:solidFill>
                  <a:schemeClr val="tx1"/>
                </a:solidFill>
              </a:rPr>
              <a:t>.</a:t>
            </a:r>
            <a:endParaRPr lang="en-US" sz="3600" b="1" dirty="0">
              <a:solidFill>
                <a:schemeClr val="tx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endParaRPr lang="en-US" sz="3600" b="1" dirty="0">
              <a:solidFill>
                <a:schemeClr val="tx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Find the most relevant features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b="1" dirty="0">
              <a:solidFill>
                <a:schemeClr val="tx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Visualizing the data give convincing arguments that there are really THOSE features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E94E06-B949-4C43-832B-39786D1B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 dirty="0"/>
              <a:t>Task #4</a:t>
            </a:r>
            <a:endParaRPr lang="en-US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F99B0763-C121-46ED-82A3-E52DBA000FE6}"/>
              </a:ext>
            </a:extLst>
          </p:cNvPr>
          <p:cNvSpPr/>
          <p:nvPr/>
        </p:nvSpPr>
        <p:spPr>
          <a:xfrm>
            <a:off x="4533346" y="3595172"/>
            <a:ext cx="1013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en-US" b="1" dirty="0"/>
              <a:t>Task #1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F4564EC-5912-4FD9-B73C-F19F6BDF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" y="1331565"/>
            <a:ext cx="10080625" cy="567035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B18C70C-C653-4B41-BC04-8EB4C558EF60}"/>
              </a:ext>
            </a:extLst>
          </p:cNvPr>
          <p:cNvSpPr txBox="1"/>
          <p:nvPr/>
        </p:nvSpPr>
        <p:spPr>
          <a:xfrm>
            <a:off x="-72256" y="1835621"/>
            <a:ext cx="9940528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Select  an interesting data file. Read carefully its description.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Assume that the file has not classes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Use the best clustering for finding classes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Use the best classifier to reconstruct clusters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Visualize clusters/classes difference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</a:rPr>
              <a:t>Use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16008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87F620-E44A-4C11-903D-2EEC31E8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Classes </a:t>
            </a:r>
            <a:r>
              <a:rPr lang="en-US" b="1" dirty="0"/>
              <a:t>organization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7BA6F8-38E5-4357-8412-5AFD7047D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9" y="1524000"/>
            <a:ext cx="10080625" cy="3768005"/>
          </a:xfrm>
        </p:spPr>
        <p:txBody>
          <a:bodyPr/>
          <a:lstStyle/>
          <a:p>
            <a:endParaRPr lang="pl-PL" dirty="0"/>
          </a:p>
          <a:p>
            <a:r>
              <a:rPr lang="en-US" dirty="0"/>
              <a:t>1. </a:t>
            </a:r>
            <a:r>
              <a:rPr lang="en-US" u="sng" dirty="0"/>
              <a:t>Sunday</a:t>
            </a:r>
            <a:r>
              <a:rPr lang="pl-PL" u="sng" dirty="0"/>
              <a:t> (May, 17th)</a:t>
            </a:r>
            <a:r>
              <a:rPr lang="en-US" dirty="0"/>
              <a:t> </a:t>
            </a:r>
            <a:r>
              <a:rPr lang="pl-PL" dirty="0"/>
              <a:t>  </a:t>
            </a:r>
            <a:r>
              <a:rPr lang="en-US" dirty="0"/>
              <a:t>(4 hours) - visualization of small data sets (Orange, soft).</a:t>
            </a:r>
          </a:p>
          <a:p>
            <a:r>
              <a:rPr lang="en-US" dirty="0"/>
              <a:t>2. </a:t>
            </a:r>
            <a:r>
              <a:rPr lang="en-US" u="sng" dirty="0"/>
              <a:t>S</a:t>
            </a:r>
            <a:r>
              <a:rPr lang="pl-PL" u="sng" dirty="0" err="1"/>
              <a:t>unday</a:t>
            </a:r>
            <a:r>
              <a:rPr lang="pl-PL" u="sng" dirty="0"/>
              <a:t> (May, 31st)</a:t>
            </a:r>
            <a:r>
              <a:rPr lang="en-US" dirty="0"/>
              <a:t> (4 hours) </a:t>
            </a:r>
            <a:r>
              <a:rPr lang="pl-PL" dirty="0"/>
              <a:t>-- v</a:t>
            </a:r>
            <a:r>
              <a:rPr lang="en-US" dirty="0" err="1"/>
              <a:t>isualization</a:t>
            </a:r>
            <a:r>
              <a:rPr lang="en-US" dirty="0"/>
              <a:t> of large data sets and graphs (</a:t>
            </a:r>
            <a:r>
              <a:rPr lang="en-US" dirty="0" err="1"/>
              <a:t>ivta</a:t>
            </a:r>
            <a:r>
              <a:rPr lang="en-US" dirty="0"/>
              <a:t>, </a:t>
            </a:r>
            <a:r>
              <a:rPr lang="en-US" dirty="0" err="1"/>
              <a:t>Gephi</a:t>
            </a:r>
            <a:r>
              <a:rPr lang="en-US" dirty="0"/>
              <a:t>, </a:t>
            </a:r>
            <a:r>
              <a:rPr lang="en-US" dirty="0" err="1"/>
              <a:t>ivga</a:t>
            </a:r>
            <a:r>
              <a:rPr lang="en-US" dirty="0"/>
              <a:t>).</a:t>
            </a:r>
          </a:p>
          <a:p>
            <a:r>
              <a:rPr lang="en-US" dirty="0"/>
              <a:t>3. </a:t>
            </a:r>
            <a:r>
              <a:rPr lang="en-US" b="1" u="sng" dirty="0"/>
              <a:t>Credit</a:t>
            </a:r>
            <a:r>
              <a:rPr lang="en-US" dirty="0"/>
              <a:t>: one task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</a:t>
            </a:r>
            <a:r>
              <a:rPr lang="en-US" dirty="0"/>
              <a:t> one A4 page report: one (two) images and </a:t>
            </a:r>
            <a:r>
              <a:rPr lang="en-US" b="1" dirty="0"/>
              <a:t>synthetic</a:t>
            </a:r>
            <a:r>
              <a:rPr lang="en-US" dirty="0"/>
              <a:t> conclusions	</a:t>
            </a:r>
          </a:p>
        </p:txBody>
      </p:sp>
    </p:spTree>
    <p:extLst>
      <p:ext uri="{BB962C8B-B14F-4D97-AF65-F5344CB8AC3E}">
        <p14:creationId xmlns:p14="http://schemas.microsoft.com/office/powerpoint/2010/main" val="1730265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ABDBFC-8E88-424E-9842-A6E58B75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6" y="39553"/>
            <a:ext cx="9031287" cy="1222375"/>
          </a:xfrm>
        </p:spPr>
        <p:txBody>
          <a:bodyPr/>
          <a:lstStyle/>
          <a:p>
            <a:r>
              <a:rPr lang="pl-PL" altLang="en-US" b="1" dirty="0"/>
              <a:t>Task #5 </a:t>
            </a:r>
            <a:r>
              <a:rPr lang="pl-PL" altLang="en-US" b="1" dirty="0">
                <a:sym typeface="Wingdings" panose="05000000000000000000" pitchFamily="2" charset="2"/>
              </a:rPr>
              <a:t> Covid19</a:t>
            </a:r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3FFE3FF-62E6-4096-A901-8F2FF13F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2" y="1074858"/>
            <a:ext cx="10080625" cy="647480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326C0199-665B-4E2E-8021-0C2963B859B8}"/>
              </a:ext>
            </a:extLst>
          </p:cNvPr>
          <p:cNvSpPr txBox="1"/>
          <p:nvPr/>
        </p:nvSpPr>
        <p:spPr>
          <a:xfrm>
            <a:off x="70048" y="2650766"/>
            <a:ext cx="994052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l-PL" sz="3600" b="1" dirty="0">
                <a:solidFill>
                  <a:schemeClr val="tx1"/>
                </a:solidFill>
              </a:rPr>
              <a:t>Find interesting </a:t>
            </a:r>
            <a:r>
              <a:rPr lang="en-US" sz="3600" b="1" dirty="0">
                <a:solidFill>
                  <a:schemeClr val="tx1"/>
                </a:solidFill>
              </a:rPr>
              <a:t>correlations</a:t>
            </a:r>
            <a:r>
              <a:rPr lang="pl-PL" sz="3600" b="1" dirty="0">
                <a:solidFill>
                  <a:schemeClr val="tx1"/>
                </a:solidFill>
              </a:rPr>
              <a:t> between HDI and Covid19 data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25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ytuł 1">
            <a:extLst>
              <a:ext uri="{FF2B5EF4-FFF2-40B4-BE49-F238E27FC236}">
                <a16:creationId xmlns:a16="http://schemas.microsoft.com/office/drawing/2014/main" id="{7E180113-F51E-4131-A8D0-5AFD00A1E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1800" y="121964"/>
            <a:ext cx="9031287" cy="1056531"/>
          </a:xfrm>
        </p:spPr>
        <p:txBody>
          <a:bodyPr/>
          <a:lstStyle/>
          <a:p>
            <a:r>
              <a:rPr lang="pl-PL" altLang="en-US" sz="5400" b="1" dirty="0" err="1">
                <a:solidFill>
                  <a:srgbClr val="C00000"/>
                </a:solidFill>
              </a:rPr>
              <a:t>Graphs</a:t>
            </a:r>
            <a:r>
              <a:rPr lang="pl-PL" altLang="en-US" sz="5400" b="1" dirty="0">
                <a:solidFill>
                  <a:srgbClr val="C00000"/>
                </a:solidFill>
              </a:rPr>
              <a:t> visualization</a:t>
            </a:r>
            <a:endParaRPr lang="en-US" altLang="en-US" sz="5400" b="1" dirty="0">
              <a:solidFill>
                <a:srgbClr val="C00000"/>
              </a:solidFill>
            </a:endParaRPr>
          </a:p>
        </p:txBody>
      </p:sp>
      <p:pic>
        <p:nvPicPr>
          <p:cNvPr id="115715" name="Obraz 3">
            <a:extLst>
              <a:ext uri="{FF2B5EF4-FFF2-40B4-BE49-F238E27FC236}">
                <a16:creationId xmlns:a16="http://schemas.microsoft.com/office/drawing/2014/main" id="{299AC488-5DBA-40BA-984D-F78CE5F6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331913"/>
            <a:ext cx="6697663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8AE3257E-15BC-4FCA-A4D6-42F23D39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7428"/>
            <a:ext cx="10080625" cy="71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6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3D627A78-156C-40FC-8D38-71668825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0080625" cy="75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0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CC0BD0-01A1-44ED-8CCB-6A583C33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8" y="0"/>
            <a:ext cx="9031287" cy="984523"/>
          </a:xfrm>
        </p:spPr>
        <p:txBody>
          <a:bodyPr/>
          <a:lstStyle/>
          <a:p>
            <a:r>
              <a:rPr lang="pl-PL" b="1" dirty="0"/>
              <a:t>Complex network </a:t>
            </a:r>
            <a:r>
              <a:rPr lang="pl-PL" b="1" dirty="0" err="1"/>
              <a:t>descriptors</a:t>
            </a:r>
            <a:endParaRPr lang="en-US" b="1" dirty="0"/>
          </a:p>
        </p:txBody>
      </p:sp>
      <p:pic>
        <p:nvPicPr>
          <p:cNvPr id="4" name="Obraz 3" descr="Obraz zawierający obiekt, zegar&#10;&#10;Opis wygenerowany automatycznie">
            <a:extLst>
              <a:ext uri="{FF2B5EF4-FFF2-40B4-BE49-F238E27FC236}">
                <a16:creationId xmlns:a16="http://schemas.microsoft.com/office/drawing/2014/main" id="{D96A5349-FE8A-4C11-B711-53392E9D8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44" y="2339677"/>
            <a:ext cx="6370590" cy="3384376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8DC5C86F-6D2C-4F3B-BB64-8A45A2E7D6E0}"/>
              </a:ext>
            </a:extLst>
          </p:cNvPr>
          <p:cNvSpPr/>
          <p:nvPr/>
        </p:nvSpPr>
        <p:spPr>
          <a:xfrm>
            <a:off x="-21432" y="621656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Key Node Ranking in Complex Networks: A Novel Entropy and Mutual Information-Based Approach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607A43D-4EE6-4FDE-B2C5-EF90DCB8B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09" y="742817"/>
            <a:ext cx="10080625" cy="69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945901-98EB-4103-ABD1-FE647EBE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Graph </a:t>
            </a:r>
            <a:r>
              <a:rPr lang="en-US" b="1" dirty="0"/>
              <a:t>representation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459C0B7-833E-49DD-B637-93F0F6BA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" y="1691605"/>
            <a:ext cx="10080625" cy="47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9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DB8CE1-88DA-4C6B-8338-A6DB0240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How to visualize a graph?</a:t>
            </a:r>
            <a:endParaRPr lang="en-US" b="1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DB3643-316D-4DC9-8E79-1A9F5AB6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46508"/>
            <a:ext cx="10080625" cy="547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36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">
            <a:extLst>
              <a:ext uri="{FF2B5EF4-FFF2-40B4-BE49-F238E27FC236}">
                <a16:creationId xmlns:a16="http://schemas.microsoft.com/office/drawing/2014/main" id="{BD52B3B6-C3EF-4127-BD41-452EE4AD1A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72562" cy="1260475"/>
          </a:xfrm>
        </p:spPr>
        <p:txBody>
          <a:bodyPr lIns="90000" tIns="46800" rIns="90000" bIns="46800"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/>
              <a:t>Force directed method</a:t>
            </a: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708DEA88-9CC6-4E2C-9C06-AED5E3B03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59175"/>
            <a:ext cx="10080625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74756" name="Picture 4">
            <a:extLst>
              <a:ext uri="{FF2B5EF4-FFF2-40B4-BE49-F238E27FC236}">
                <a16:creationId xmlns:a16="http://schemas.microsoft.com/office/drawing/2014/main" id="{7BAEBC78-D222-4703-A9B3-AE336FCE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751013"/>
            <a:ext cx="6270625" cy="44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4757" name="Picture 5">
            <a:extLst>
              <a:ext uri="{FF2B5EF4-FFF2-40B4-BE49-F238E27FC236}">
                <a16:creationId xmlns:a16="http://schemas.microsoft.com/office/drawing/2014/main" id="{DD08CB32-21DD-4892-BB54-00541242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1562100"/>
            <a:ext cx="2065338" cy="201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9026" name="Picture 2" descr="Podobny obraz">
            <a:extLst>
              <a:ext uri="{FF2B5EF4-FFF2-40B4-BE49-F238E27FC236}">
                <a16:creationId xmlns:a16="http://schemas.microsoft.com/office/drawing/2014/main" id="{70EC1CA7-08B5-4F4A-A649-6B6C360A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751013"/>
            <a:ext cx="9586912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1" dur="20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0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433AD29C-39D5-41E2-BE41-521860DB3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507" y="306237"/>
            <a:ext cx="9071610" cy="1256446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503972" algn="l"/>
                <a:tab pos="1007943" algn="l"/>
                <a:tab pos="1511915" algn="l"/>
                <a:tab pos="2015886" algn="l"/>
                <a:tab pos="2519858" algn="l"/>
                <a:tab pos="3023829" algn="l"/>
                <a:tab pos="3527801" algn="l"/>
                <a:tab pos="4031772" algn="l"/>
                <a:tab pos="4535744" algn="l"/>
                <a:tab pos="5039716" algn="l"/>
                <a:tab pos="5543687" algn="l"/>
                <a:tab pos="6047659" algn="l"/>
                <a:tab pos="6551630" algn="l"/>
                <a:tab pos="7055602" algn="l"/>
                <a:tab pos="7559573" algn="l"/>
                <a:tab pos="8063545" algn="l"/>
                <a:tab pos="8567517" algn="l"/>
                <a:tab pos="9071488" algn="l"/>
                <a:tab pos="9575460" algn="l"/>
                <a:tab pos="10079431" algn="l"/>
              </a:tabLst>
            </a:pPr>
            <a:r>
              <a:rPr lang="en-US" altLang="en-US" b="1"/>
              <a:t>N-body simulations</a:t>
            </a:r>
          </a:p>
        </p:txBody>
      </p:sp>
      <p:grpSp>
        <p:nvGrpSpPr>
          <p:cNvPr id="7170" name="Group 2">
            <a:extLst>
              <a:ext uri="{FF2B5EF4-FFF2-40B4-BE49-F238E27FC236}">
                <a16:creationId xmlns:a16="http://schemas.microsoft.com/office/drawing/2014/main" id="{A967139C-A4A6-4FA4-B421-0EAF4CCBFB5B}"/>
              </a:ext>
            </a:extLst>
          </p:cNvPr>
          <p:cNvGrpSpPr>
            <a:grpSpLocks/>
          </p:cNvGrpSpPr>
          <p:nvPr/>
        </p:nvGrpSpPr>
        <p:grpSpPr bwMode="auto">
          <a:xfrm>
            <a:off x="1447717" y="-2542642"/>
            <a:ext cx="6432723" cy="8291145"/>
            <a:chOff x="827" y="-1453"/>
            <a:chExt cx="3676" cy="4738"/>
          </a:xfrm>
        </p:grpSpPr>
        <p:sp>
          <p:nvSpPr>
            <p:cNvPr id="7171" name="Rectangle 3">
              <a:extLst>
                <a:ext uri="{FF2B5EF4-FFF2-40B4-BE49-F238E27FC236}">
                  <a16:creationId xmlns:a16="http://schemas.microsoft.com/office/drawing/2014/main" id="{F9785E6A-4B1B-4CD4-97CB-B740E91F3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791"/>
              <a:ext cx="3211" cy="2494"/>
            </a:xfrm>
            <a:prstGeom prst="rect">
              <a:avLst/>
            </a:prstGeom>
            <a:solidFill>
              <a:srgbClr val="0068AE"/>
            </a:solidFill>
            <a:ln w="9360" cap="sq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72" name="Group 4">
              <a:extLst>
                <a:ext uri="{FF2B5EF4-FFF2-40B4-BE49-F238E27FC236}">
                  <a16:creationId xmlns:a16="http://schemas.microsoft.com/office/drawing/2014/main" id="{A8D4A905-ADC3-4F3F-B4C5-12D0F393E0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8" y="2519"/>
              <a:ext cx="451" cy="422"/>
              <a:chOff x="2028" y="2519"/>
              <a:chExt cx="451" cy="422"/>
            </a:xfrm>
          </p:grpSpPr>
          <p:sp>
            <p:nvSpPr>
              <p:cNvPr id="7173" name="Oval 5">
                <a:extLst>
                  <a:ext uri="{FF2B5EF4-FFF2-40B4-BE49-F238E27FC236}">
                    <a16:creationId xmlns:a16="http://schemas.microsoft.com/office/drawing/2014/main" id="{D66B124A-D007-4D33-9665-277527344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8" y="2519"/>
                <a:ext cx="451" cy="422"/>
              </a:xfrm>
              <a:prstGeom prst="ellips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4" name="Text Box 6">
                <a:extLst>
                  <a:ext uri="{FF2B5EF4-FFF2-40B4-BE49-F238E27FC236}">
                    <a16:creationId xmlns:a16="http://schemas.microsoft.com/office/drawing/2014/main" id="{636F5DEA-8298-4808-A1E6-37C033762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9" y="2519"/>
                <a:ext cx="267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9208" tIns="51588" rIns="99208" bIns="51588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>
                  <a:spcBef>
                    <a:spcPts val="965"/>
                  </a:spcBef>
                </a:pPr>
                <a:r>
                  <a:rPr lang="en-US" altLang="en-US" sz="1543" b="1" i="1">
                    <a:latin typeface="Times New Roman" panose="02020603050405020304" pitchFamily="18" charset="0"/>
                  </a:rPr>
                  <a:t>i</a:t>
                </a:r>
              </a:p>
            </p:txBody>
          </p:sp>
        </p:grpSp>
        <p:sp>
          <p:nvSpPr>
            <p:cNvPr id="7175" name="Line 7">
              <a:extLst>
                <a:ext uri="{FF2B5EF4-FFF2-40B4-BE49-F238E27FC236}">
                  <a16:creationId xmlns:a16="http://schemas.microsoft.com/office/drawing/2014/main" id="{AB9B4354-83AB-47F8-A086-481AF76353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7" y="2692"/>
              <a:ext cx="911" cy="0"/>
            </a:xfrm>
            <a:prstGeom prst="line">
              <a:avLst/>
            </a:prstGeom>
            <a:noFill/>
            <a:ln w="38160" cap="sq">
              <a:solidFill>
                <a:srgbClr val="FFFF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6" name="Oval 8">
              <a:extLst>
                <a:ext uri="{FF2B5EF4-FFF2-40B4-BE49-F238E27FC236}">
                  <a16:creationId xmlns:a16="http://schemas.microsoft.com/office/drawing/2014/main" id="{7A006B13-261B-4435-A673-8C1579D08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1568"/>
              <a:ext cx="451" cy="423"/>
            </a:xfrm>
            <a:prstGeom prst="ellipse">
              <a:avLst/>
            </a:prstGeom>
            <a:solidFill>
              <a:srgbClr val="FF9900"/>
            </a:solidFill>
            <a:ln w="9360" cap="sq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" name="Text Box 9">
              <a:extLst>
                <a:ext uri="{FF2B5EF4-FFF2-40B4-BE49-F238E27FC236}">
                  <a16:creationId xmlns:a16="http://schemas.microsoft.com/office/drawing/2014/main" id="{35D38C7E-5611-4B89-A60B-FA737C947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0" y="2086"/>
              <a:ext cx="54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9208" tIns="51588" rIns="99208" bIns="51588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102"/>
                </a:spcBef>
              </a:pPr>
              <a:r>
                <a:rPr lang="en-US" altLang="en-US" sz="1764" b="1" i="1">
                  <a:latin typeface="Times New Roman" panose="02020603050405020304" pitchFamily="18" charset="0"/>
                </a:rPr>
                <a:t>F</a:t>
              </a:r>
              <a:r>
                <a:rPr lang="en-US" altLang="en-US" sz="1764" b="1" i="1" baseline="-25000">
                  <a:latin typeface="Times New Roman" panose="02020603050405020304" pitchFamily="18" charset="0"/>
                </a:rPr>
                <a:t>ij</a:t>
              </a:r>
            </a:p>
          </p:txBody>
        </p:sp>
        <p:sp>
          <p:nvSpPr>
            <p:cNvPr id="7178" name="Line 10">
              <a:extLst>
                <a:ext uri="{FF2B5EF4-FFF2-40B4-BE49-F238E27FC236}">
                  <a16:creationId xmlns:a16="http://schemas.microsoft.com/office/drawing/2014/main" id="{C4DDD65D-07B1-4B43-8C55-31D7927BC7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1" y="2248"/>
              <a:ext cx="0" cy="268"/>
            </a:xfrm>
            <a:prstGeom prst="line">
              <a:avLst/>
            </a:prstGeom>
            <a:noFill/>
            <a:ln w="38160" cap="sq">
              <a:solidFill>
                <a:srgbClr val="FFFF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9" name="Text Box 11">
              <a:extLst>
                <a:ext uri="{FF2B5EF4-FFF2-40B4-BE49-F238E27FC236}">
                  <a16:creationId xmlns:a16="http://schemas.microsoft.com/office/drawing/2014/main" id="{CC415E36-09E0-4CA1-B943-5F922E514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" y="2605"/>
              <a:ext cx="54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9208" tIns="51588" rIns="99208" bIns="51588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102"/>
                </a:spcBef>
              </a:pPr>
              <a:r>
                <a:rPr lang="en-US" altLang="en-US" sz="1764" b="1" i="1">
                  <a:latin typeface="Times New Roman" panose="02020603050405020304" pitchFamily="18" charset="0"/>
                </a:rPr>
                <a:t>v</a:t>
              </a:r>
              <a:r>
                <a:rPr lang="en-US" altLang="en-US" sz="1764" b="1" i="1" baseline="-25000">
                  <a:latin typeface="Times New Roman" panose="02020603050405020304" pitchFamily="18" charset="0"/>
                </a:rPr>
                <a:t>i</a:t>
              </a:r>
            </a:p>
          </p:txBody>
        </p:sp>
        <p:grpSp>
          <p:nvGrpSpPr>
            <p:cNvPr id="7180" name="Group 12">
              <a:extLst>
                <a:ext uri="{FF2B5EF4-FFF2-40B4-BE49-F238E27FC236}">
                  <a16:creationId xmlns:a16="http://schemas.microsoft.com/office/drawing/2014/main" id="{78C1317A-7707-4B00-AFBE-78EE878095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9" y="1827"/>
              <a:ext cx="451" cy="423"/>
              <a:chOff x="3499" y="1827"/>
              <a:chExt cx="451" cy="423"/>
            </a:xfrm>
          </p:grpSpPr>
          <p:sp>
            <p:nvSpPr>
              <p:cNvPr id="7181" name="Oval 13">
                <a:extLst>
                  <a:ext uri="{FF2B5EF4-FFF2-40B4-BE49-F238E27FC236}">
                    <a16:creationId xmlns:a16="http://schemas.microsoft.com/office/drawing/2014/main" id="{355ABFC3-554C-410C-BAB2-AF80DE08B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9" y="1827"/>
                <a:ext cx="451" cy="423"/>
              </a:xfrm>
              <a:prstGeom prst="ellips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82" name="Text Box 14">
                <a:extLst>
                  <a:ext uri="{FF2B5EF4-FFF2-40B4-BE49-F238E27FC236}">
                    <a16:creationId xmlns:a16="http://schemas.microsoft.com/office/drawing/2014/main" id="{3732CEB6-C2EA-4D82-BB8F-5232A7CEE1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91" y="1827"/>
                <a:ext cx="267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9208" tIns="51588" rIns="99208" bIns="51588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FFFFFF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>
                  <a:spcBef>
                    <a:spcPts val="965"/>
                  </a:spcBef>
                </a:pPr>
                <a:r>
                  <a:rPr lang="en-US" altLang="en-US" sz="1543" b="1" i="1">
                    <a:latin typeface="Times New Roman" panose="02020603050405020304" pitchFamily="18" charset="0"/>
                  </a:rPr>
                  <a:t>i</a:t>
                </a:r>
              </a:p>
            </p:txBody>
          </p:sp>
        </p:grpSp>
        <p:grpSp>
          <p:nvGrpSpPr>
            <p:cNvPr id="7183" name="Group 15">
              <a:extLst>
                <a:ext uri="{FF2B5EF4-FFF2-40B4-BE49-F238E27FC236}">
                  <a16:creationId xmlns:a16="http://schemas.microsoft.com/office/drawing/2014/main" id="{D802528D-6F87-48C0-8F6E-C363B7A530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" y="-1453"/>
              <a:ext cx="3311" cy="4135"/>
              <a:chOff x="827" y="-1453"/>
              <a:chExt cx="3311" cy="4135"/>
            </a:xfrm>
          </p:grpSpPr>
          <p:sp>
            <p:nvSpPr>
              <p:cNvPr id="7184" name="AutoShape 16">
                <a:extLst>
                  <a:ext uri="{FF2B5EF4-FFF2-40B4-BE49-F238E27FC236}">
                    <a16:creationId xmlns:a16="http://schemas.microsoft.com/office/drawing/2014/main" id="{7004A837-3460-4BD4-B65C-767D5D083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27" y="-1453"/>
                <a:ext cx="3311" cy="4135"/>
              </a:xfrm>
              <a:custGeom>
                <a:avLst/>
                <a:gdLst>
                  <a:gd name="G0" fmla="sin 10800 17694720"/>
                  <a:gd name="G1" fmla="+- G0 10800 0"/>
                  <a:gd name="G2" fmla="cos 10800 17694720"/>
                  <a:gd name="G3" fmla="+- G2 10800 0"/>
                  <a:gd name="G4" fmla="sin 10800 -3302525"/>
                  <a:gd name="G5" fmla="+- G4 10800 0"/>
                  <a:gd name="G6" fmla="cos 10800 -3302525"/>
                  <a:gd name="G7" fmla="+- G6 10800 0"/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0799 w 21600"/>
                  <a:gd name="T13" fmla="*/ 0 h 21600"/>
                  <a:gd name="T14" fmla="*/ 17757 w 21600"/>
                  <a:gd name="T15" fmla="*/ 1079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21600" h="21600" stroke="0">
                    <a:moveTo>
                      <a:pt x="10799" y="0"/>
                    </a:moveTo>
                    <a:cubicBezTo>
                      <a:pt x="10799" y="0"/>
                      <a:pt x="10799" y="0"/>
                      <a:pt x="10800" y="0"/>
                    </a:cubicBezTo>
                    <a:cubicBezTo>
                      <a:pt x="13313" y="0"/>
                      <a:pt x="15748" y="876"/>
                      <a:pt x="17684" y="2479"/>
                    </a:cubicBezTo>
                    <a:lnTo>
                      <a:pt x="10800" y="10800"/>
                    </a:lnTo>
                    <a:close/>
                  </a:path>
                  <a:path w="21600" h="21600" fill="none">
                    <a:moveTo>
                      <a:pt x="10799" y="0"/>
                    </a:moveTo>
                    <a:cubicBezTo>
                      <a:pt x="10799" y="0"/>
                      <a:pt x="10799" y="0"/>
                      <a:pt x="10800" y="0"/>
                    </a:cubicBezTo>
                    <a:cubicBezTo>
                      <a:pt x="13313" y="0"/>
                      <a:pt x="15748" y="876"/>
                      <a:pt x="17684" y="2479"/>
                    </a:cubicBezTo>
                  </a:path>
                </a:pathLst>
              </a:cu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85" name="Line 17">
                <a:extLst>
                  <a:ext uri="{FF2B5EF4-FFF2-40B4-BE49-F238E27FC236}">
                    <a16:creationId xmlns:a16="http://schemas.microsoft.com/office/drawing/2014/main" id="{37926DE5-78DF-497A-B4AE-804A2C1F5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47" y="2508"/>
                <a:ext cx="175" cy="95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86" name="Text Box 18">
              <a:extLst>
                <a:ext uri="{FF2B5EF4-FFF2-40B4-BE49-F238E27FC236}">
                  <a16:creationId xmlns:a16="http://schemas.microsoft.com/office/drawing/2014/main" id="{33316709-73E2-497D-8A9F-EB2D145F9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8" y="2864"/>
              <a:ext cx="54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9208" tIns="51588" rIns="99208" bIns="51588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965"/>
                </a:spcBef>
              </a:pPr>
              <a:r>
                <a:rPr lang="en-US" altLang="en-US" sz="1543" i="1">
                  <a:latin typeface="Times New Roman" panose="02020603050405020304" pitchFamily="18" charset="0"/>
                </a:rPr>
                <a:t>(t)</a:t>
              </a:r>
            </a:p>
          </p:txBody>
        </p:sp>
        <p:sp>
          <p:nvSpPr>
            <p:cNvPr id="7187" name="Line 19">
              <a:extLst>
                <a:ext uri="{FF2B5EF4-FFF2-40B4-BE49-F238E27FC236}">
                  <a16:creationId xmlns:a16="http://schemas.microsoft.com/office/drawing/2014/main" id="{14176FDE-7E94-4309-8A57-C77BC76E0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4" y="1905"/>
              <a:ext cx="285" cy="95"/>
            </a:xfrm>
            <a:prstGeom prst="line">
              <a:avLst/>
            </a:prstGeom>
            <a:noFill/>
            <a:ln w="38160" cap="sq">
              <a:solidFill>
                <a:srgbClr val="FFFF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" name="Text Box 20">
              <a:extLst>
                <a:ext uri="{FF2B5EF4-FFF2-40B4-BE49-F238E27FC236}">
                  <a16:creationId xmlns:a16="http://schemas.microsoft.com/office/drawing/2014/main" id="{4CFD4E53-C1BA-4A3A-939D-67D8BA517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5" y="1568"/>
              <a:ext cx="54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9208" tIns="51588" rIns="99208" bIns="51588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102"/>
                </a:spcBef>
              </a:pPr>
              <a:r>
                <a:rPr lang="en-US" altLang="en-US" sz="1764" b="1" i="1">
                  <a:latin typeface="Times New Roman" panose="02020603050405020304" pitchFamily="18" charset="0"/>
                </a:rPr>
                <a:t>F</a:t>
              </a:r>
              <a:r>
                <a:rPr lang="en-US" altLang="en-US" sz="1764" b="1" i="1" baseline="-25000">
                  <a:latin typeface="Times New Roman" panose="02020603050405020304" pitchFamily="18" charset="0"/>
                </a:rPr>
                <a:t>ij</a:t>
              </a:r>
            </a:p>
          </p:txBody>
        </p:sp>
        <p:sp>
          <p:nvSpPr>
            <p:cNvPr id="7189" name="Line 21">
              <a:extLst>
                <a:ext uri="{FF2B5EF4-FFF2-40B4-BE49-F238E27FC236}">
                  <a16:creationId xmlns:a16="http://schemas.microsoft.com/office/drawing/2014/main" id="{400E6696-BA8D-4D28-AF0A-986B0E6B6E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67" y="1472"/>
              <a:ext cx="451" cy="440"/>
            </a:xfrm>
            <a:prstGeom prst="line">
              <a:avLst/>
            </a:prstGeom>
            <a:noFill/>
            <a:ln w="38160" cap="sq">
              <a:solidFill>
                <a:srgbClr val="FFFF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Text Box 22">
              <a:extLst>
                <a:ext uri="{FF2B5EF4-FFF2-40B4-BE49-F238E27FC236}">
                  <a16:creationId xmlns:a16="http://schemas.microsoft.com/office/drawing/2014/main" id="{D0453B7F-136D-47DC-BD94-8FCE1CB84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6" y="1308"/>
              <a:ext cx="54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9208" tIns="51588" rIns="99208" bIns="51588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1102"/>
                </a:spcBef>
              </a:pPr>
              <a:r>
                <a:rPr lang="en-US" altLang="en-US" sz="1764" b="1" i="1">
                  <a:latin typeface="Times New Roman" panose="02020603050405020304" pitchFamily="18" charset="0"/>
                </a:rPr>
                <a:t>v</a:t>
              </a:r>
              <a:r>
                <a:rPr lang="en-US" altLang="en-US" sz="1764" b="1" i="1" baseline="-25000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7191" name="Text Box 23">
              <a:extLst>
                <a:ext uri="{FF2B5EF4-FFF2-40B4-BE49-F238E27FC236}">
                  <a16:creationId xmlns:a16="http://schemas.microsoft.com/office/drawing/2014/main" id="{5A8A93A9-A69D-4B81-B527-58FDD4AD8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5" y="2174"/>
              <a:ext cx="91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9208" tIns="51588" rIns="99208" bIns="51588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965"/>
                </a:spcBef>
              </a:pPr>
              <a:r>
                <a:rPr lang="en-US" altLang="en-US" sz="1543" i="1">
                  <a:latin typeface="Times New Roman" panose="02020603050405020304" pitchFamily="18" charset="0"/>
                </a:rPr>
                <a:t>(t + </a:t>
              </a:r>
              <a:r>
                <a:rPr lang="en-US" altLang="en-US" sz="1543" i="1">
                  <a:latin typeface="Symbol" panose="05050102010706020507" pitchFamily="18" charset="2"/>
                </a:rPr>
                <a:t></a:t>
              </a:r>
              <a:r>
                <a:rPr lang="en-US" altLang="en-US" sz="1543" i="1">
                  <a:latin typeface="Times New Roman" panose="02020603050405020304" pitchFamily="18" charset="0"/>
                </a:rPr>
                <a:t>t)</a:t>
              </a:r>
            </a:p>
          </p:txBody>
        </p:sp>
        <p:sp>
          <p:nvSpPr>
            <p:cNvPr id="7192" name="Text Box 24">
              <a:extLst>
                <a:ext uri="{FF2B5EF4-FFF2-40B4-BE49-F238E27FC236}">
                  <a16:creationId xmlns:a16="http://schemas.microsoft.com/office/drawing/2014/main" id="{A6D436B4-929F-4729-BFCF-2FB477C37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0" y="1656"/>
              <a:ext cx="359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9208" tIns="51588" rIns="99208" bIns="51588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>
                <a:spcBef>
                  <a:spcPts val="965"/>
                </a:spcBef>
              </a:pPr>
              <a:r>
                <a:rPr lang="en-US" altLang="en-US" sz="1543" b="1" i="1">
                  <a:latin typeface="Times New Roman" panose="02020603050405020304" pitchFamily="18" charset="0"/>
                </a:rPr>
                <a:t>j</a:t>
              </a:r>
            </a:p>
          </p:txBody>
        </p:sp>
      </p:grpSp>
      <p:graphicFrame>
        <p:nvGraphicFramePr>
          <p:cNvPr id="7193" name="Object 25">
            <a:extLst>
              <a:ext uri="{FF2B5EF4-FFF2-40B4-BE49-F238E27FC236}">
                <a16:creationId xmlns:a16="http://schemas.microsoft.com/office/drawing/2014/main" id="{A4953973-B3AD-4DB0-9F7B-5FD92982EB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8326" y="5780002"/>
          <a:ext cx="2178656" cy="102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0" r:id="rId4" imgW="914400" imgH="431640" progId="">
                  <p:embed/>
                </p:oleObj>
              </mc:Choice>
              <mc:Fallback>
                <p:oleObj r:id="rId4" imgW="914400" imgH="431640" progId="">
                  <p:embed/>
                  <p:pic>
                    <p:nvPicPr>
                      <p:cNvPr id="7193" name="Object 25">
                        <a:extLst>
                          <a:ext uri="{FF2B5EF4-FFF2-40B4-BE49-F238E27FC236}">
                            <a16:creationId xmlns:a16="http://schemas.microsoft.com/office/drawing/2014/main" id="{A4953973-B3AD-4DB0-9F7B-5FD92982EB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8326" y="5780002"/>
                        <a:ext cx="2178656" cy="102720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94" name="Object 26">
            <a:extLst>
              <a:ext uri="{FF2B5EF4-FFF2-40B4-BE49-F238E27FC236}">
                <a16:creationId xmlns:a16="http://schemas.microsoft.com/office/drawing/2014/main" id="{E55A2FD0-C5F3-4AAD-ABA2-E08CCF851A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1542" y="5799250"/>
          <a:ext cx="1872420" cy="105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1" r:id="rId6" imgW="812520" imgH="457200" progId="">
                  <p:embed/>
                </p:oleObj>
              </mc:Choice>
              <mc:Fallback>
                <p:oleObj r:id="rId6" imgW="812520" imgH="457200" progId="">
                  <p:embed/>
                  <p:pic>
                    <p:nvPicPr>
                      <p:cNvPr id="7194" name="Object 26">
                        <a:extLst>
                          <a:ext uri="{FF2B5EF4-FFF2-40B4-BE49-F238E27FC236}">
                            <a16:creationId xmlns:a16="http://schemas.microsoft.com/office/drawing/2014/main" id="{E55A2FD0-C5F3-4AAD-ABA2-E08CCF851A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1542" y="5799250"/>
                        <a:ext cx="1872420" cy="105695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90FF0BC9-DD6D-4F0E-8D8B-A1C97626192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28112" cy="1219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3333"/>
                </a:solidFill>
              </a:rPr>
              <a:t>State of the art → GV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78EF72E2-2BBC-46EE-A1F2-8EDCB1F7C1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570038"/>
            <a:ext cx="9028112" cy="4648200"/>
          </a:xfrm>
          <a:ln/>
        </p:spPr>
        <p:txBody>
          <a:bodyPr/>
          <a:lstStyle/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1. Force directed method  (spring-electrical)   </a:t>
            </a:r>
          </a:p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    </a:t>
            </a:r>
            <a:r>
              <a:rPr lang="en-US" altLang="en-US" sz="2200" dirty="0" err="1">
                <a:cs typeface="JansonText-Roman" charset="0"/>
              </a:rPr>
              <a:t>Fruchterman</a:t>
            </a:r>
            <a:r>
              <a:rPr lang="en-US" altLang="en-US" sz="2200" dirty="0">
                <a:cs typeface="JansonText-Roman" charset="0"/>
              </a:rPr>
              <a:t> and </a:t>
            </a:r>
            <a:r>
              <a:rPr lang="en-US" altLang="en-US" sz="2200" dirty="0" err="1">
                <a:cs typeface="JansonText-Roman" charset="0"/>
              </a:rPr>
              <a:t>Reigold</a:t>
            </a:r>
            <a:r>
              <a:rPr lang="en-US" altLang="en-US" sz="2200" dirty="0">
                <a:cs typeface="JansonText-Roman" charset="0"/>
              </a:rPr>
              <a:t> [1991]</a:t>
            </a:r>
          </a:p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b="1" dirty="0"/>
          </a:p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sz="2000" b="1" dirty="0"/>
          </a:p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sz="2000" b="1" dirty="0"/>
          </a:p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2. Not all distances computed</a:t>
            </a:r>
          </a:p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000" b="1" dirty="0"/>
              <a:t>      Burnes-Hut approximation: [</a:t>
            </a:r>
            <a:r>
              <a:rPr lang="en-US" altLang="en-US" sz="2000" b="1" dirty="0" err="1"/>
              <a:t>Y.Hu</a:t>
            </a:r>
            <a:r>
              <a:rPr lang="en-US" altLang="en-US" sz="2000" b="1" dirty="0"/>
              <a:t>, 2006]</a:t>
            </a:r>
          </a:p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3. Big GV millions of nodes and edges</a:t>
            </a:r>
          </a:p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000" b="1" dirty="0"/>
              <a:t>      The University of Florida Sparse Matrix Collection </a:t>
            </a:r>
            <a:endParaRPr lang="pl-PL" altLang="en-US" sz="2000" b="1" dirty="0"/>
          </a:p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000" b="1" dirty="0"/>
              <a:t>https://sparse.tamu.edu/</a:t>
            </a:r>
          </a:p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    </a:t>
            </a:r>
          </a:p>
          <a:p>
            <a:pPr indent="-3111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dirty="0"/>
              <a:t>  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174FAE6-563A-4867-9EAC-21E615CFC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3017838"/>
            <a:ext cx="6113462" cy="1279525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6788C33-C68F-46B6-A929-CEE7CCF1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168" y="6464300"/>
            <a:ext cx="6029325" cy="714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Obraz 1">
            <a:extLst>
              <a:ext uri="{FF2B5EF4-FFF2-40B4-BE49-F238E27FC236}">
                <a16:creationId xmlns:a16="http://schemas.microsoft.com/office/drawing/2014/main" id="{3413A269-683F-4D75-A1DC-70925DE9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3800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39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4D2210B-A3B0-48CC-8918-7E3A27EB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06316"/>
            <a:ext cx="10080625" cy="55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24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692F254-18C9-4ECC-AEF9-591F37A4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76" y="539476"/>
            <a:ext cx="9864849" cy="676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37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5948E3B-C5CF-4B7B-A328-A5D0D4A5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" y="128587"/>
            <a:ext cx="10076225" cy="6740178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7753CAE5-27E4-401F-8E2F-B13DA5A10C7F}"/>
              </a:ext>
            </a:extLst>
          </p:cNvPr>
          <p:cNvSpPr/>
          <p:nvPr/>
        </p:nvSpPr>
        <p:spPr bwMode="auto">
          <a:xfrm>
            <a:off x="4680272" y="467469"/>
            <a:ext cx="4104456" cy="8640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4816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A39D73-314C-4124-B488-0B071437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Gephi</a:t>
            </a:r>
            <a:r>
              <a:rPr lang="en-US" b="1" dirty="0"/>
              <a:t> - intro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99FF2B6-453C-498A-BD7A-F8DC2A00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698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59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A5AC9A-81CC-4DB1-9F8A-A56D951B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 dirty="0"/>
              <a:t>Task #6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3F5C6C-EEC4-4826-A483-AF3015571445}"/>
              </a:ext>
            </a:extLst>
          </p:cNvPr>
          <p:cNvSpPr txBox="1">
            <a:spLocks/>
          </p:cNvSpPr>
          <p:nvPr/>
        </p:nvSpPr>
        <p:spPr>
          <a:xfrm>
            <a:off x="503238" y="1768475"/>
            <a:ext cx="9031287" cy="4949825"/>
          </a:xfrm>
          <a:prstGeom prst="rect">
            <a:avLst/>
          </a:prstGeom>
        </p:spPr>
        <p:txBody>
          <a:bodyPr/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en-US" dirty="0"/>
              <a:t>Draw the best </a:t>
            </a:r>
            <a:r>
              <a:rPr lang="en-GB" dirty="0"/>
              <a:t>visualization</a:t>
            </a:r>
            <a:r>
              <a:rPr lang="en-US" dirty="0"/>
              <a:t> of „history” (or  „art” graph). 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en-US" dirty="0"/>
              <a:t>Discuss the conclusions on the basis of coarse grained and fine-grain</a:t>
            </a:r>
            <a:r>
              <a:rPr lang="pl-PL" dirty="0"/>
              <a:t>e</a:t>
            </a:r>
            <a:r>
              <a:rPr lang="en-US" dirty="0"/>
              <a:t>d graph features.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en-US" dirty="0"/>
              <a:t>What the most surprising information can you conclude from visualization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81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">
            <a:extLst>
              <a:ext uri="{FF2B5EF4-FFF2-40B4-BE49-F238E27FC236}">
                <a16:creationId xmlns:a16="http://schemas.microsoft.com/office/drawing/2014/main" id="{F517C892-A354-4FC8-96B4-6C1670A71A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28112" cy="1219200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pl-PL" altLang="en-US" sz="5400" b="1" dirty="0">
                <a:solidFill>
                  <a:srgbClr val="FF0000"/>
                </a:solidFill>
              </a:rPr>
              <a:t>Visualize </a:t>
            </a:r>
            <a:r>
              <a:rPr lang="pl-PL" altLang="en-US" sz="5400" b="1" dirty="0" err="1">
                <a:solidFill>
                  <a:srgbClr val="FF0000"/>
                </a:solidFill>
              </a:rPr>
              <a:t>Large</a:t>
            </a:r>
            <a:r>
              <a:rPr lang="pl-PL" altLang="en-US" sz="5400" b="1" dirty="0">
                <a:solidFill>
                  <a:srgbClr val="FF0000"/>
                </a:solidFill>
              </a:rPr>
              <a:t> data </a:t>
            </a:r>
            <a:r>
              <a:rPr lang="pl-PL" altLang="en-US" sz="5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5400" b="1" dirty="0">
                <a:solidFill>
                  <a:srgbClr val="FF0000"/>
                </a:solidFill>
              </a:rPr>
              <a:t>Concept</a:t>
            </a: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BAFB54F7-B665-4EE4-B271-9EDA4AFF7D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768475"/>
            <a:ext cx="9028112" cy="5186363"/>
          </a:xfrm>
        </p:spPr>
        <p:txBody>
          <a:bodyPr/>
          <a:lstStyle/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dirty="0"/>
              <a:t>1. </a:t>
            </a:r>
            <a:r>
              <a:rPr lang="en-US" altLang="en-US" dirty="0">
                <a:latin typeface="Symbol" panose="05050102010706020507" pitchFamily="18" charset="2"/>
              </a:rPr>
              <a:t></a:t>
            </a:r>
            <a:r>
              <a:rPr lang="en-US" altLang="en-US" i="1" dirty="0" err="1"/>
              <a:t>i</a:t>
            </a:r>
            <a:r>
              <a:rPr lang="en-US" altLang="en-US" i="1" dirty="0"/>
              <a:t>, f</a:t>
            </a:r>
            <a:r>
              <a:rPr lang="en-US" altLang="en-US" dirty="0"/>
              <a:t>ind n-</a:t>
            </a:r>
            <a:r>
              <a:rPr lang="en-US" altLang="en-US" dirty="0" err="1"/>
              <a:t>NN</a:t>
            </a:r>
            <a:r>
              <a:rPr lang="en-US" altLang="en-US" i="1" baseline="-33000" dirty="0" err="1"/>
              <a:t>i</a:t>
            </a:r>
            <a:r>
              <a:rPr lang="en-US" altLang="en-US" dirty="0"/>
              <a:t> and r-</a:t>
            </a:r>
            <a:r>
              <a:rPr lang="en-US" altLang="en-US" dirty="0" err="1"/>
              <a:t>RN</a:t>
            </a:r>
            <a:r>
              <a:rPr lang="en-US" altLang="en-US" i="1" baseline="-33000" dirty="0" err="1"/>
              <a:t>i</a:t>
            </a:r>
            <a:r>
              <a:rPr lang="en-US" altLang="en-US" sz="2200" dirty="0"/>
              <a:t> (which are not  n-NN)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dirty="0"/>
              <a:t>2. Use force directed method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dirty="0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dirty="0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dirty="0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b="1" i="1" dirty="0"/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i="1" dirty="0"/>
              <a:t>n</a:t>
            </a:r>
            <a:r>
              <a:rPr lang="en-US" altLang="en-US" b="1" dirty="0"/>
              <a:t> indices of </a:t>
            </a:r>
            <a:r>
              <a:rPr lang="en-US" altLang="en-US" b="1" i="1" dirty="0"/>
              <a:t>n-</a:t>
            </a:r>
            <a:r>
              <a:rPr lang="en-US" altLang="en-US" b="1" dirty="0" err="1"/>
              <a:t>NN</a:t>
            </a:r>
            <a:r>
              <a:rPr lang="en-US" altLang="en-US" b="1" i="1" baseline="-33000" dirty="0" err="1"/>
              <a:t>i</a:t>
            </a:r>
            <a:r>
              <a:rPr lang="en-US" altLang="en-US" b="1" dirty="0"/>
              <a:t> </a:t>
            </a:r>
            <a:r>
              <a:rPr lang="en-US" altLang="en-US" dirty="0"/>
              <a:t> </a:t>
            </a:r>
            <a:r>
              <a:rPr lang="en-US" altLang="en-US" sz="2200" dirty="0"/>
              <a:t>(</a:t>
            </a:r>
            <a:r>
              <a:rPr lang="en-US" altLang="en-US" sz="2200" i="1" dirty="0"/>
              <a:t>n</a:t>
            </a:r>
            <a:r>
              <a:rPr lang="en-US" altLang="en-US" sz="2200" dirty="0"/>
              <a:t>=2,3 for 2-D embeddings)</a:t>
            </a:r>
          </a:p>
          <a:p>
            <a:pPr indent="-311150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b="1" i="1" dirty="0"/>
              <a:t>r </a:t>
            </a:r>
            <a:r>
              <a:rPr lang="en-US" altLang="en-US" b="1" dirty="0"/>
              <a:t>indices</a:t>
            </a:r>
            <a:r>
              <a:rPr lang="en-US" altLang="en-US" b="1" i="1" dirty="0"/>
              <a:t> </a:t>
            </a:r>
            <a:r>
              <a:rPr lang="en-US" altLang="en-US" b="1" dirty="0"/>
              <a:t>to</a:t>
            </a:r>
            <a:r>
              <a:rPr lang="en-US" altLang="en-US" b="1" i="1" dirty="0"/>
              <a:t> r-</a:t>
            </a:r>
            <a:r>
              <a:rPr lang="en-US" altLang="en-US" b="1" dirty="0" err="1"/>
              <a:t>RN</a:t>
            </a:r>
            <a:r>
              <a:rPr lang="en-US" altLang="en-US" b="1" i="1" baseline="-33000" dirty="0" err="1"/>
              <a:t>i</a:t>
            </a:r>
            <a:r>
              <a:rPr lang="en-US" altLang="en-US" b="1" dirty="0"/>
              <a:t>   </a:t>
            </a:r>
            <a:r>
              <a:rPr lang="en-US" altLang="en-US" sz="2200" dirty="0"/>
              <a:t>(</a:t>
            </a:r>
            <a:r>
              <a:rPr lang="en-US" altLang="en-US" sz="2200" i="1" dirty="0"/>
              <a:t>r = 1</a:t>
            </a:r>
            <a:r>
              <a:rPr lang="en-US" altLang="en-US" sz="2200" dirty="0"/>
              <a:t>)</a:t>
            </a:r>
          </a:p>
        </p:txBody>
      </p:sp>
      <p:pic>
        <p:nvPicPr>
          <p:cNvPr id="131076" name="Picture 3">
            <a:extLst>
              <a:ext uri="{FF2B5EF4-FFF2-40B4-BE49-F238E27FC236}">
                <a16:creationId xmlns:a16="http://schemas.microsoft.com/office/drawing/2014/main" id="{6A5E6E17-FB1F-4AE7-9B39-1E3D8F46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6" y="3265487"/>
            <a:ext cx="71247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1077" name="Picture 4">
            <a:extLst>
              <a:ext uri="{FF2B5EF4-FFF2-40B4-BE49-F238E27FC236}">
                <a16:creationId xmlns:a16="http://schemas.microsoft.com/office/drawing/2014/main" id="{C52F6225-6629-4E7E-BFFC-63A1F4B37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4457700"/>
            <a:ext cx="51339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5" name="Picture 5">
            <a:extLst>
              <a:ext uri="{FF2B5EF4-FFF2-40B4-BE49-F238E27FC236}">
                <a16:creationId xmlns:a16="http://schemas.microsoft.com/office/drawing/2014/main" id="{5852BA73-0CC5-4083-8252-8F2FE019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4953000"/>
            <a:ext cx="52006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1">
            <a:extLst>
              <a:ext uri="{FF2B5EF4-FFF2-40B4-BE49-F238E27FC236}">
                <a16:creationId xmlns:a16="http://schemas.microsoft.com/office/drawing/2014/main" id="{A96982F8-1181-4D06-9E6D-11814A194F0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28725" y="1084263"/>
            <a:ext cx="9031288" cy="1530350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Graph visualization perspective</a:t>
            </a:r>
          </a:p>
        </p:txBody>
      </p:sp>
      <p:pic>
        <p:nvPicPr>
          <p:cNvPr id="151555" name="Picture 2">
            <a:extLst>
              <a:ext uri="{FF2B5EF4-FFF2-40B4-BE49-F238E27FC236}">
                <a16:creationId xmlns:a16="http://schemas.microsoft.com/office/drawing/2014/main" id="{CB8B1C25-124B-437A-827C-9C3C6089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638"/>
            <a:ext cx="99885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1556" name="Picture 3">
            <a:extLst>
              <a:ext uri="{FF2B5EF4-FFF2-40B4-BE49-F238E27FC236}">
                <a16:creationId xmlns:a16="http://schemas.microsoft.com/office/drawing/2014/main" id="{E223ED14-440A-4626-B9C2-647A0471C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2830513"/>
            <a:ext cx="73533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5" name="Text Box 5">
            <a:extLst>
              <a:ext uri="{FF2B5EF4-FFF2-40B4-BE49-F238E27FC236}">
                <a16:creationId xmlns:a16="http://schemas.microsoft.com/office/drawing/2014/main" id="{0EC604D8-0334-45FE-BC93-B1076B629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74638"/>
            <a:ext cx="2514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3600" b="1">
                <a:solidFill>
                  <a:srgbClr val="FFFFFF"/>
                </a:solidFill>
              </a:rPr>
              <a:t>20NG - VE</a:t>
            </a:r>
          </a:p>
        </p:txBody>
      </p:sp>
    </p:spTree>
    <p:extLst>
      <p:ext uri="{BB962C8B-B14F-4D97-AF65-F5344CB8AC3E}">
        <p14:creationId xmlns:p14="http://schemas.microsoft.com/office/powerpoint/2010/main" val="2442222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">
            <a:extLst>
              <a:ext uri="{FF2B5EF4-FFF2-40B4-BE49-F238E27FC236}">
                <a16:creationId xmlns:a16="http://schemas.microsoft.com/office/drawing/2014/main" id="{642D375F-D478-47C8-900C-575D84FDF6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5400" b="1">
                <a:solidFill>
                  <a:srgbClr val="FF0000"/>
                </a:solidFill>
              </a:rPr>
              <a:t>Proof of concept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781EDAE-76A0-4890-B43C-B60F2055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69899"/>
            <a:ext cx="10080625" cy="34198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3B9D75-3B87-496A-8A1A-76F13A99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Can we use </a:t>
            </a:r>
            <a:r>
              <a:rPr lang="pl-PL" b="1" dirty="0" err="1"/>
              <a:t>Gephi</a:t>
            </a:r>
            <a:r>
              <a:rPr lang="pl-PL" dirty="0"/>
              <a:t> for HDD?</a:t>
            </a:r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0DF39A0-CF15-4B9C-A3AD-EB8BBA84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68" y="1403573"/>
            <a:ext cx="10080625" cy="52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50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A5AC9A-81CC-4DB1-9F8A-A56D951B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 dirty="0"/>
              <a:t>Task #7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3F5C6C-EEC4-4826-A483-AF3015571445}"/>
              </a:ext>
            </a:extLst>
          </p:cNvPr>
          <p:cNvSpPr txBox="1">
            <a:spLocks/>
          </p:cNvSpPr>
          <p:nvPr/>
        </p:nvSpPr>
        <p:spPr>
          <a:xfrm>
            <a:off x="503238" y="1768475"/>
            <a:ext cx="9031287" cy="4949825"/>
          </a:xfrm>
          <a:prstGeom prst="rect">
            <a:avLst/>
          </a:prstGeom>
        </p:spPr>
        <p:txBody>
          <a:bodyPr/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en-US" dirty="0"/>
              <a:t>Draw the visualization of the KNN graph representing the baseline datasets FMNIST, CIFAR 10, TNG.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en-US" dirty="0"/>
              <a:t>Compare classes with </a:t>
            </a:r>
            <a:r>
              <a:rPr lang="en-US" dirty="0" err="1"/>
              <a:t>modularities</a:t>
            </a:r>
            <a:r>
              <a:rPr lang="en-US" dirty="0"/>
              <a:t>.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en-US" dirty="0"/>
              <a:t>What can you observe?</a:t>
            </a:r>
          </a:p>
        </p:txBody>
      </p:sp>
    </p:spTree>
    <p:extLst>
      <p:ext uri="{BB962C8B-B14F-4D97-AF65-F5344CB8AC3E}">
        <p14:creationId xmlns:p14="http://schemas.microsoft.com/office/powerpoint/2010/main" val="414224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>
            <a:extLst>
              <a:ext uri="{FF2B5EF4-FFF2-40B4-BE49-F238E27FC236}">
                <a16:creationId xmlns:a16="http://schemas.microsoft.com/office/drawing/2014/main" id="{6F002F99-06EF-4EA4-B84F-25F45CCC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" y="317500"/>
            <a:ext cx="10001250" cy="191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  <a:defRPr/>
            </a:pPr>
            <a:r>
              <a:rPr lang="pl-PL" altLang="en-US" sz="5291" b="1" dirty="0" err="1">
                <a:solidFill>
                  <a:schemeClr val="tx1"/>
                </a:solidFill>
              </a:rPr>
              <a:t>Vectors→data</a:t>
            </a:r>
            <a:r>
              <a:rPr lang="pl-PL" altLang="en-US" sz="5291" b="1" dirty="0">
                <a:solidFill>
                  <a:schemeClr val="tx1"/>
                </a:solidFill>
              </a:rPr>
              <a:t>  </a:t>
            </a:r>
            <a:r>
              <a:rPr lang="pl-PL" altLang="en-US" sz="5291" b="1" dirty="0" err="1">
                <a:solidFill>
                  <a:schemeClr val="tx1"/>
                </a:solidFill>
              </a:rPr>
              <a:t>representation</a:t>
            </a:r>
            <a:endParaRPr lang="pl-PL" altLang="en-US" sz="5291" b="1" dirty="0">
              <a:solidFill>
                <a:schemeClr val="tx1"/>
              </a:solidFill>
            </a:endParaRPr>
          </a:p>
        </p:txBody>
      </p:sp>
      <p:pic>
        <p:nvPicPr>
          <p:cNvPr id="19459" name="Picture 2">
            <a:extLst>
              <a:ext uri="{FF2B5EF4-FFF2-40B4-BE49-F238E27FC236}">
                <a16:creationId xmlns:a16="http://schemas.microsoft.com/office/drawing/2014/main" id="{C31D21DE-1EAE-426B-95F4-9BF9BDEB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508125"/>
            <a:ext cx="7635875" cy="590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18435"/>
            <a:ext cx="10080625" cy="811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EBC6E3-C5F4-496B-AEFF-E6C6CCBD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53" y="709303"/>
            <a:ext cx="9269450" cy="821043"/>
          </a:xfrm>
        </p:spPr>
        <p:txBody>
          <a:bodyPr>
            <a:normAutofit/>
          </a:bodyPr>
          <a:lstStyle/>
          <a:p>
            <a:r>
              <a:rPr lang="pl-PL" sz="3100" b="1">
                <a:solidFill>
                  <a:schemeClr val="bg1"/>
                </a:solidFill>
              </a:rPr>
              <a:t>IVTA</a:t>
            </a:r>
            <a:endParaRPr lang="en-US" sz="3100" b="1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20FB5C1-C57B-45EE-8C2E-4E6F61DF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8" y="1539478"/>
            <a:ext cx="9936857" cy="558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91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EB5AEA2-87BE-4EA9-8378-64110A1B9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" y="0"/>
            <a:ext cx="1008062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540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169B9A-AD8C-4964-BA2C-90C5B405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 dirty="0"/>
              <a:t>Task #8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F3611A5-B28C-469B-8726-C8C973360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pl-PL" dirty="0"/>
              <a:t>For data </a:t>
            </a:r>
            <a:r>
              <a:rPr lang="pl-PL" dirty="0" err="1"/>
              <a:t>supplied</a:t>
            </a:r>
            <a:r>
              <a:rPr lang="pl-PL" dirty="0"/>
              <a:t> (</a:t>
            </a:r>
            <a:r>
              <a:rPr lang="pl-PL" dirty="0" err="1"/>
              <a:t>mnist</a:t>
            </a:r>
            <a:r>
              <a:rPr lang="pl-PL" dirty="0"/>
              <a:t>, </a:t>
            </a:r>
            <a:r>
              <a:rPr lang="pl-PL" dirty="0" err="1"/>
              <a:t>fmist</a:t>
            </a:r>
            <a:r>
              <a:rPr lang="pl-PL" dirty="0"/>
              <a:t>, </a:t>
            </a:r>
            <a:r>
              <a:rPr lang="pl-PL" dirty="0" err="1"/>
              <a:t>reuters</a:t>
            </a:r>
            <a:r>
              <a:rPr lang="pl-PL" dirty="0"/>
              <a:t>, 20ng), use IVTA to </a:t>
            </a:r>
            <a:r>
              <a:rPr lang="pl-PL" dirty="0" err="1"/>
              <a:t>create</a:t>
            </a:r>
            <a:r>
              <a:rPr lang="pl-PL" dirty="0"/>
              <a:t> the </a:t>
            </a:r>
            <a:r>
              <a:rPr lang="pl-PL" dirty="0" err="1"/>
              <a:t>best</a:t>
            </a:r>
            <a:r>
              <a:rPr lang="pl-PL" dirty="0"/>
              <a:t> 2D visualization. </a:t>
            </a:r>
          </a:p>
          <a:p>
            <a:pPr marL="514350" indent="-514350">
              <a:buAutoNum type="arabicPeriod"/>
            </a:pPr>
            <a:r>
              <a:rPr lang="pl-PL" dirty="0"/>
              <a:t>Check the </a:t>
            </a:r>
            <a:r>
              <a:rPr lang="pl-PL" dirty="0" err="1"/>
              <a:t>quality</a:t>
            </a:r>
            <a:r>
              <a:rPr lang="pl-PL" dirty="0"/>
              <a:t> of visualization </a:t>
            </a:r>
            <a:r>
              <a:rPr lang="pl-PL" dirty="0" err="1"/>
              <a:t>assuming</a:t>
            </a:r>
            <a:r>
              <a:rPr lang="pl-PL" dirty="0"/>
              <a:t> that the k-</a:t>
            </a:r>
            <a:r>
              <a:rPr lang="pl-PL" dirty="0" err="1"/>
              <a:t>nn</a:t>
            </a:r>
            <a:r>
              <a:rPr lang="pl-PL" dirty="0"/>
              <a:t> neighbors were </a:t>
            </a:r>
            <a:r>
              <a:rPr lang="pl-PL" dirty="0" err="1"/>
              <a:t>selected</a:t>
            </a:r>
            <a:r>
              <a:rPr lang="pl-PL" dirty="0"/>
              <a:t> in </a:t>
            </a:r>
            <a:r>
              <a:rPr lang="pl-PL" dirty="0" err="1"/>
              <a:t>approximate</a:t>
            </a:r>
            <a:r>
              <a:rPr lang="pl-PL" dirty="0"/>
              <a:t> way</a:t>
            </a:r>
          </a:p>
          <a:p>
            <a:pPr marL="514350" indent="-514350">
              <a:buAutoNum type="arabicPeriod"/>
            </a:pPr>
            <a:r>
              <a:rPr lang="pl-PL" dirty="0" err="1"/>
              <a:t>Discuss</a:t>
            </a:r>
            <a:r>
              <a:rPr lang="pl-PL" dirty="0"/>
              <a:t> the </a:t>
            </a:r>
            <a:r>
              <a:rPr lang="pl-PL" dirty="0" err="1"/>
              <a:t>conclusions</a:t>
            </a:r>
            <a:endParaRPr lang="pl-PL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53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18435"/>
            <a:ext cx="10080625" cy="811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D8EF9DA-D88B-4598-9007-A8FF56FD5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53" y="709303"/>
            <a:ext cx="9269450" cy="821043"/>
          </a:xfrm>
        </p:spPr>
        <p:txBody>
          <a:bodyPr>
            <a:normAutofit/>
          </a:bodyPr>
          <a:lstStyle/>
          <a:p>
            <a:r>
              <a:rPr lang="pl-PL" sz="3100" b="1">
                <a:solidFill>
                  <a:schemeClr val="bg1"/>
                </a:solidFill>
              </a:rPr>
              <a:t>IVGA</a:t>
            </a:r>
            <a:endParaRPr lang="en-US" sz="3100" b="1">
              <a:solidFill>
                <a:schemeClr val="bg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C29822E-3DF7-42FC-B23E-3EA99E02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" y="1539478"/>
            <a:ext cx="10127544" cy="56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8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1">
            <a:extLst>
              <a:ext uri="{FF2B5EF4-FFF2-40B4-BE49-F238E27FC236}">
                <a16:creationId xmlns:a16="http://schemas.microsoft.com/office/drawing/2014/main" id="{FB08CDC4-C077-4931-9199-77981F5F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74638"/>
            <a:ext cx="2514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3600" b="1">
                <a:solidFill>
                  <a:srgbClr val="FFFFFF"/>
                </a:solidFill>
              </a:rPr>
              <a:t>20NG - DE</a:t>
            </a:r>
          </a:p>
        </p:txBody>
      </p:sp>
      <p:pic>
        <p:nvPicPr>
          <p:cNvPr id="153603" name="Picture 2">
            <a:extLst>
              <a:ext uri="{FF2B5EF4-FFF2-40B4-BE49-F238E27FC236}">
                <a16:creationId xmlns:a16="http://schemas.microsoft.com/office/drawing/2014/main" id="{7A694C62-CDCF-4B93-AD1B-EBA66CF4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4138"/>
            <a:ext cx="10080625" cy="764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04" name="Text Box 3">
            <a:extLst>
              <a:ext uri="{FF2B5EF4-FFF2-40B4-BE49-F238E27FC236}">
                <a16:creationId xmlns:a16="http://schemas.microsoft.com/office/drawing/2014/main" id="{2B043184-BDF3-4A62-84E7-1CECB68B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74638"/>
            <a:ext cx="2514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n-US" altLang="en-US" sz="3600" b="1"/>
              <a:t>20NG - GV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ytuł 1">
            <a:extLst>
              <a:ext uri="{FF2B5EF4-FFF2-40B4-BE49-F238E27FC236}">
                <a16:creationId xmlns:a16="http://schemas.microsoft.com/office/drawing/2014/main" id="{B1AC2DA6-F11A-4C42-8C89-1A5BDE937D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1800" y="36513"/>
            <a:ext cx="8996363" cy="1187450"/>
          </a:xfrm>
        </p:spPr>
        <p:txBody>
          <a:bodyPr/>
          <a:lstStyle/>
          <a:p>
            <a:r>
              <a:rPr lang="en-US" altLang="en-US" b="1"/>
              <a:t>History visualization</a:t>
            </a:r>
          </a:p>
        </p:txBody>
      </p:sp>
      <p:pic>
        <p:nvPicPr>
          <p:cNvPr id="102403" name="Obraz 2">
            <a:extLst>
              <a:ext uri="{FF2B5EF4-FFF2-40B4-BE49-F238E27FC236}">
                <a16:creationId xmlns:a16="http://schemas.microsoft.com/office/drawing/2014/main" id="{636BD3D1-6E11-41C9-9A06-787AB828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471613"/>
            <a:ext cx="8072437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ytuł 1">
            <a:extLst>
              <a:ext uri="{FF2B5EF4-FFF2-40B4-BE49-F238E27FC236}">
                <a16:creationId xmlns:a16="http://schemas.microsoft.com/office/drawing/2014/main" id="{5995C322-08CF-45C5-93A0-FF43C1C59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1625"/>
            <a:ext cx="89963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</a:pPr>
            <a:r>
              <a:rPr lang="en-US" altLang="en-US" sz="4400" b="1"/>
              <a:t>History visualization</a:t>
            </a:r>
          </a:p>
        </p:txBody>
      </p:sp>
      <p:pic>
        <p:nvPicPr>
          <p:cNvPr id="103427" name="Obraz 2">
            <a:extLst>
              <a:ext uri="{FF2B5EF4-FFF2-40B4-BE49-F238E27FC236}">
                <a16:creationId xmlns:a16="http://schemas.microsoft.com/office/drawing/2014/main" id="{F3E5D13B-618C-47C4-BE0E-FE401ED22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763713"/>
            <a:ext cx="94297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Obraz 1">
            <a:extLst>
              <a:ext uri="{FF2B5EF4-FFF2-40B4-BE49-F238E27FC236}">
                <a16:creationId xmlns:a16="http://schemas.microsoft.com/office/drawing/2014/main" id="{0F1D715F-5318-409B-832B-1581E7AE5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827088"/>
            <a:ext cx="7272337" cy="65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1" name="Tytuł 1">
            <a:extLst>
              <a:ext uri="{FF2B5EF4-FFF2-40B4-BE49-F238E27FC236}">
                <a16:creationId xmlns:a16="http://schemas.microsoft.com/office/drawing/2014/main" id="{4FF1614F-668A-4BFE-98CF-4D109AEDE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1625"/>
            <a:ext cx="89963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</a:pPr>
            <a:r>
              <a:rPr lang="en-US" altLang="en-US" sz="4400" b="1"/>
              <a:t>History visualization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A5AC9A-81CC-4DB1-9F8A-A56D951B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b="1" dirty="0"/>
              <a:t>Task #9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3F5C6C-EEC4-4826-A483-AF3015571445}"/>
              </a:ext>
            </a:extLst>
          </p:cNvPr>
          <p:cNvSpPr txBox="1">
            <a:spLocks/>
          </p:cNvSpPr>
          <p:nvPr/>
        </p:nvSpPr>
        <p:spPr>
          <a:xfrm>
            <a:off x="503238" y="1768475"/>
            <a:ext cx="9031287" cy="4949825"/>
          </a:xfrm>
          <a:prstGeom prst="rect">
            <a:avLst/>
          </a:prstGeom>
        </p:spPr>
        <p:txBody>
          <a:bodyPr/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dirty="0"/>
              <a:t>For data </a:t>
            </a:r>
            <a:r>
              <a:rPr lang="pl-PL" dirty="0" err="1"/>
              <a:t>supplied</a:t>
            </a:r>
            <a:r>
              <a:rPr lang="pl-PL" dirty="0"/>
              <a:t> (</a:t>
            </a:r>
            <a:r>
              <a:rPr lang="pl-PL" dirty="0" err="1"/>
              <a:t>mnist</a:t>
            </a:r>
            <a:r>
              <a:rPr lang="pl-PL" dirty="0"/>
              <a:t>, </a:t>
            </a:r>
            <a:r>
              <a:rPr lang="pl-PL" dirty="0" err="1"/>
              <a:t>fmist</a:t>
            </a:r>
            <a:r>
              <a:rPr lang="pl-PL" dirty="0"/>
              <a:t>, </a:t>
            </a:r>
            <a:r>
              <a:rPr lang="pl-PL" dirty="0" err="1"/>
              <a:t>reuters</a:t>
            </a:r>
            <a:r>
              <a:rPr lang="pl-PL" dirty="0"/>
              <a:t>, 20ng), use IVTA to </a:t>
            </a:r>
            <a:r>
              <a:rPr lang="pl-PL" dirty="0" err="1"/>
              <a:t>create</a:t>
            </a:r>
            <a:r>
              <a:rPr lang="pl-PL" dirty="0"/>
              <a:t> k-</a:t>
            </a:r>
            <a:r>
              <a:rPr lang="pl-PL" dirty="0" err="1"/>
              <a:t>nn</a:t>
            </a:r>
            <a:r>
              <a:rPr lang="pl-PL" dirty="0"/>
              <a:t> graph. 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dirty="0"/>
              <a:t>Check the </a:t>
            </a:r>
            <a:r>
              <a:rPr lang="pl-PL" dirty="0" err="1"/>
              <a:t>quality</a:t>
            </a:r>
            <a:r>
              <a:rPr lang="pl-PL" dirty="0"/>
              <a:t> of k-</a:t>
            </a:r>
            <a:r>
              <a:rPr lang="pl-PL" dirty="0" err="1"/>
              <a:t>nn</a:t>
            </a:r>
            <a:r>
              <a:rPr lang="pl-PL" dirty="0"/>
              <a:t> graph visualization </a:t>
            </a:r>
            <a:r>
              <a:rPr lang="pl-PL" dirty="0" err="1"/>
              <a:t>using</a:t>
            </a:r>
            <a:r>
              <a:rPr lang="pl-PL" dirty="0"/>
              <a:t> IVGA </a:t>
            </a:r>
            <a:r>
              <a:rPr lang="pl-PL" dirty="0" err="1"/>
              <a:t>assuming</a:t>
            </a:r>
            <a:r>
              <a:rPr lang="pl-PL" dirty="0"/>
              <a:t> various k. (use MD and </a:t>
            </a:r>
            <a:r>
              <a:rPr lang="pl-PL" dirty="0" err="1"/>
              <a:t>Mdfull</a:t>
            </a:r>
            <a:r>
              <a:rPr lang="pl-PL" dirty="0"/>
              <a:t> </a:t>
            </a:r>
            <a:r>
              <a:rPr lang="pl-PL" dirty="0" err="1"/>
              <a:t>options</a:t>
            </a:r>
            <a:r>
              <a:rPr lang="pl-PL" dirty="0"/>
              <a:t>)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dirty="0"/>
              <a:t>Draw the „</a:t>
            </a:r>
            <a:r>
              <a:rPr lang="pl-PL" dirty="0" err="1"/>
              <a:t>history</a:t>
            </a:r>
            <a:r>
              <a:rPr lang="pl-PL" dirty="0"/>
              <a:t>” (</a:t>
            </a:r>
            <a:r>
              <a:rPr lang="pl-PL" dirty="0" err="1"/>
              <a:t>or</a:t>
            </a:r>
            <a:r>
              <a:rPr lang="pl-PL" dirty="0"/>
              <a:t>  „art” graph). Show the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scale</a:t>
            </a:r>
            <a:r>
              <a:rPr lang="pl-PL" dirty="0"/>
              <a:t> of this graph </a:t>
            </a:r>
            <a:r>
              <a:rPr lang="pl-PL" dirty="0" err="1"/>
              <a:t>checking</a:t>
            </a:r>
            <a:r>
              <a:rPr lang="pl-PL" dirty="0"/>
              <a:t> the </a:t>
            </a:r>
            <a:r>
              <a:rPr lang="pl-PL" dirty="0" err="1"/>
              <a:t>quality</a:t>
            </a:r>
            <a:r>
              <a:rPr lang="pl-PL" dirty="0"/>
              <a:t> of visualization. (use MD and </a:t>
            </a:r>
            <a:r>
              <a:rPr lang="pl-PL" dirty="0" err="1"/>
              <a:t>Mdfull</a:t>
            </a:r>
            <a:r>
              <a:rPr lang="pl-PL" dirty="0"/>
              <a:t> </a:t>
            </a:r>
            <a:r>
              <a:rPr lang="pl-PL" dirty="0" err="1"/>
              <a:t>options</a:t>
            </a:r>
            <a:r>
              <a:rPr lang="pl-PL" dirty="0"/>
              <a:t>)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pl-PL" dirty="0" err="1"/>
              <a:t>Discuss</a:t>
            </a:r>
            <a:r>
              <a:rPr lang="pl-PL" dirty="0"/>
              <a:t> the </a:t>
            </a:r>
            <a:r>
              <a:rPr lang="pl-PL" dirty="0" err="1"/>
              <a:t>conclusions</a:t>
            </a:r>
            <a:endParaRPr lang="pl-PL" dirty="0"/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7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0A305055-F8D4-45F1-9354-B012E3AD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613"/>
            <a:ext cx="9777413" cy="675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872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9C513C81-8499-4872-957D-D088BDBFDE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2563"/>
            <a:ext cx="10080625" cy="2378075"/>
          </a:xfrm>
          <a:ln w="9360" cap="flat">
            <a:solidFill>
              <a:srgbClr val="666666"/>
            </a:solidFill>
            <a:round/>
            <a:headEnd/>
            <a:tailEnd/>
          </a:ln>
        </p:spPr>
        <p:txBody>
          <a:bodyPr/>
          <a:lstStyle/>
          <a:p>
            <a:pPr algn="l" eaLnBrk="1">
              <a:lnSpc>
                <a:spcPct val="118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5400" b="1">
                <a:latin typeface="Arial Black" panose="020B0A04020102020204" pitchFamily="34" charset="0"/>
              </a:rPr>
              <a:t>Topic</a:t>
            </a:r>
            <a:r>
              <a:rPr lang="en-US" altLang="en-US" b="1">
                <a:latin typeface="Arial Black" panose="020B0A04020102020204" pitchFamily="34" charset="0"/>
              </a:rPr>
              <a:t> →    </a:t>
            </a:r>
            <a:r>
              <a:rPr lang="en-US" altLang="en-US" sz="2600" b="1">
                <a:latin typeface="Arial Black" panose="020B0A04020102020204" pitchFamily="34" charset="0"/>
              </a:rPr>
              <a:t>interactive visualization </a:t>
            </a:r>
            <a:r>
              <a:rPr lang="en-US" altLang="en-US" sz="2600" b="1">
                <a:solidFill>
                  <a:srgbClr val="FF0000"/>
                </a:solidFill>
                <a:latin typeface="Arial Black" panose="020B0A04020102020204" pitchFamily="34" charset="0"/>
              </a:rPr>
              <a:t>via</a:t>
            </a:r>
            <a:r>
              <a:rPr lang="en-US" altLang="en-US" sz="2600">
                <a:latin typeface="Arial Black" panose="020B0A04020102020204" pitchFamily="34" charset="0"/>
              </a:rPr>
              <a:t>     </a:t>
            </a:r>
            <a:br>
              <a:rPr lang="en-US" altLang="en-US" sz="2600">
                <a:latin typeface="Arial Black" panose="020B0A04020102020204" pitchFamily="34" charset="0"/>
              </a:rPr>
            </a:br>
            <a:r>
              <a:rPr lang="en-US" altLang="en-US" sz="2600">
                <a:latin typeface="Arial Black" panose="020B0A04020102020204" pitchFamily="34" charset="0"/>
              </a:rPr>
              <a:t>                                 embedding </a:t>
            </a:r>
            <a:r>
              <a:rPr lang="en-US" altLang="en-US" sz="2600">
                <a:solidFill>
                  <a:srgbClr val="FF0000"/>
                </a:solidFill>
                <a:latin typeface="Arial Black" panose="020B0A04020102020204" pitchFamily="34" charset="0"/>
              </a:rPr>
              <a:t>of</a:t>
            </a:r>
            <a:br>
              <a:rPr lang="en-US" altLang="en-US" sz="2600">
                <a:latin typeface="Arial Black" panose="020B0A04020102020204" pitchFamily="34" charset="0"/>
              </a:rPr>
            </a:br>
            <a:r>
              <a:rPr lang="en-US" altLang="en-US" sz="2600">
                <a:latin typeface="Arial Black" panose="020B0A04020102020204" pitchFamily="34" charset="0"/>
              </a:rPr>
              <a:t>                                 large       </a:t>
            </a:r>
            <a:br>
              <a:rPr lang="en-US" altLang="en-US" sz="2600">
                <a:latin typeface="Arial Black" panose="020B0A04020102020204" pitchFamily="34" charset="0"/>
              </a:rPr>
            </a:br>
            <a:r>
              <a:rPr lang="en-US" altLang="en-US" sz="2600">
                <a:latin typeface="Arial Black" panose="020B0A04020102020204" pitchFamily="34" charset="0"/>
              </a:rPr>
              <a:t>                                 high  dim </a:t>
            </a:r>
            <a:r>
              <a:rPr lang="en-US" altLang="en-US" sz="2600">
                <a:solidFill>
                  <a:srgbClr val="FF0000"/>
                </a:solidFill>
                <a:latin typeface="Arial Black" panose="020B0A04020102020204" pitchFamily="34" charset="0"/>
              </a:rPr>
              <a:t>data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AD88C2-3F0C-49F9-AAE4-DCB5A519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2560638"/>
            <a:ext cx="8961438" cy="495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7588874A-6B58-4B4F-A8F4-7FB02386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6170613"/>
            <a:ext cx="5324475" cy="134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190F57B2-6806-45FE-8BA3-EEC32A029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1625"/>
            <a:ext cx="9037637" cy="642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42900" indent="-33655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/>
              <a:t>Multidimensional data</a:t>
            </a:r>
          </a:p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/>
              <a:t> visualization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2D9E711-976D-4050-A8F8-263CB0B8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674" y="222249"/>
            <a:ext cx="4867275" cy="711517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08EADC7-ED33-464E-A7D2-CDDD6A08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637" y="388937"/>
            <a:ext cx="4705350" cy="6781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ytuł 1">
            <a:extLst>
              <a:ext uri="{FF2B5EF4-FFF2-40B4-BE49-F238E27FC236}">
                <a16:creationId xmlns:a16="http://schemas.microsoft.com/office/drawing/2014/main" id="{5BC04748-38D2-4926-BDF1-69895B7C66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499" y="402484"/>
            <a:ext cx="8693626" cy="826510"/>
          </a:xfrm>
        </p:spPr>
        <p:txBody>
          <a:bodyPr/>
          <a:lstStyle/>
          <a:p>
            <a:r>
              <a:rPr lang="pl-PL" altLang="en-US" b="1" dirty="0"/>
              <a:t>Principal Component Analysis</a:t>
            </a:r>
            <a:endParaRPr lang="en-US" altLang="en-US" b="1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5132810-A1D6-431A-9002-30D8390E7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597"/>
            <a:ext cx="10079567" cy="513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1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C47674-3D2A-48EE-B89D-36E4198C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l-PL" sz="3527" dirty="0" err="1">
                <a:solidFill>
                  <a:schemeClr val="tx1"/>
                </a:solidFill>
              </a:rPr>
              <a:t>Eigenvalues</a:t>
            </a:r>
            <a:r>
              <a:rPr lang="pl-PL" sz="3527" dirty="0">
                <a:solidFill>
                  <a:schemeClr val="tx1"/>
                </a:solidFill>
              </a:rPr>
              <a:t> </a:t>
            </a:r>
            <a:r>
              <a:rPr lang="pl-PL" sz="3527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pl-PL" sz="3527" dirty="0">
                <a:solidFill>
                  <a:schemeClr val="tx1"/>
                </a:solidFill>
              </a:rPr>
              <a:t> </a:t>
            </a:r>
            <a:r>
              <a:rPr lang="pl-PL" sz="3527" dirty="0" err="1">
                <a:solidFill>
                  <a:schemeClr val="tx1"/>
                </a:solidFill>
              </a:rPr>
              <a:t>contribution</a:t>
            </a:r>
            <a:endParaRPr lang="en-US" sz="3527" dirty="0">
              <a:solidFill>
                <a:schemeClr val="tx1"/>
              </a:solidFill>
            </a:endParaRPr>
          </a:p>
        </p:txBody>
      </p:sp>
      <p:pic>
        <p:nvPicPr>
          <p:cNvPr id="49155" name="Obraz 4">
            <a:extLst>
              <a:ext uri="{FF2B5EF4-FFF2-40B4-BE49-F238E27FC236}">
                <a16:creationId xmlns:a16="http://schemas.microsoft.com/office/drawing/2014/main" id="{1ACF8989-E294-43CB-9D1A-23F662E27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2509838"/>
            <a:ext cx="4808538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Obraz 5">
            <a:extLst>
              <a:ext uri="{FF2B5EF4-FFF2-40B4-BE49-F238E27FC236}">
                <a16:creationId xmlns:a16="http://schemas.microsoft.com/office/drawing/2014/main" id="{3CE90E7F-4084-4CA6-932B-5EB8882D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2351088"/>
            <a:ext cx="4967287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26651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726</Words>
  <Application>Microsoft Office PowerPoint</Application>
  <PresentationFormat>Niestandardowy</PresentationFormat>
  <Paragraphs>139</Paragraphs>
  <Slides>48</Slides>
  <Notes>14</Notes>
  <HiddenSlides>0</HiddenSlides>
  <MMClips>0</MMClips>
  <ScaleCrop>false</ScaleCrop>
  <HeadingPairs>
    <vt:vector size="8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2</vt:i4>
      </vt:variant>
      <vt:variant>
        <vt:lpstr>Osadzone serwery OLE</vt:lpstr>
      </vt:variant>
      <vt:variant>
        <vt:i4>0</vt:i4>
      </vt:variant>
      <vt:variant>
        <vt:lpstr>Tytuły slajdów</vt:lpstr>
      </vt:variant>
      <vt:variant>
        <vt:i4>48</vt:i4>
      </vt:variant>
    </vt:vector>
  </HeadingPairs>
  <TitlesOfParts>
    <vt:vector size="56" baseType="lpstr">
      <vt:lpstr>Arial</vt:lpstr>
      <vt:lpstr>Arial Black</vt:lpstr>
      <vt:lpstr>Symbol</vt:lpstr>
      <vt:lpstr>Tahoma</vt:lpstr>
      <vt:lpstr>Times New Roman</vt:lpstr>
      <vt:lpstr>Wingdings</vt:lpstr>
      <vt:lpstr>Motyw pakietu Office</vt:lpstr>
      <vt:lpstr>Motyw pakietu Office</vt:lpstr>
      <vt:lpstr>Prezentacja programu PowerPoint</vt:lpstr>
      <vt:lpstr>Classes organization</vt:lpstr>
      <vt:lpstr>Prezentacja programu PowerPoint</vt:lpstr>
      <vt:lpstr>Prezentacja programu PowerPoint</vt:lpstr>
      <vt:lpstr>Prezentacja programu PowerPoint</vt:lpstr>
      <vt:lpstr>Topic →    interactive visualization via                                       embedding of                                  large                                         high  dim data</vt:lpstr>
      <vt:lpstr>Prezentacja programu PowerPoint</vt:lpstr>
      <vt:lpstr>Principal Component Analysis</vt:lpstr>
      <vt:lpstr>Eigenvalues  contribution</vt:lpstr>
      <vt:lpstr>Multidimensional scaling</vt:lpstr>
      <vt:lpstr>Kruskal MDS and NLM</vt:lpstr>
      <vt:lpstr>Prezentacja programu PowerPoint</vt:lpstr>
      <vt:lpstr>Prezentacja programu PowerPoint</vt:lpstr>
      <vt:lpstr>SNE  Stochastic Neighbor Embedding</vt:lpstr>
      <vt:lpstr>Prezentacja programu PowerPoint</vt:lpstr>
      <vt:lpstr>Task #1</vt:lpstr>
      <vt:lpstr>Task #2</vt:lpstr>
      <vt:lpstr>Task #3</vt:lpstr>
      <vt:lpstr>Task #4</vt:lpstr>
      <vt:lpstr>Task #5  Covid19</vt:lpstr>
      <vt:lpstr>Graphs visualization</vt:lpstr>
      <vt:lpstr>Prezentacja programu PowerPoint</vt:lpstr>
      <vt:lpstr>Prezentacja programu PowerPoint</vt:lpstr>
      <vt:lpstr>Complex network descriptors</vt:lpstr>
      <vt:lpstr>Graph representation</vt:lpstr>
      <vt:lpstr>How to visualize a graph?</vt:lpstr>
      <vt:lpstr>Force directed method</vt:lpstr>
      <vt:lpstr>N-body simulations</vt:lpstr>
      <vt:lpstr>State of the art → GV</vt:lpstr>
      <vt:lpstr>Prezentacja programu PowerPoint</vt:lpstr>
      <vt:lpstr>Prezentacja programu PowerPoint</vt:lpstr>
      <vt:lpstr>Prezentacja programu PowerPoint</vt:lpstr>
      <vt:lpstr>Gephi - intro</vt:lpstr>
      <vt:lpstr>Task #6</vt:lpstr>
      <vt:lpstr>Visualize Large data  Concept</vt:lpstr>
      <vt:lpstr>Graph visualization perspective</vt:lpstr>
      <vt:lpstr>Proof of concept</vt:lpstr>
      <vt:lpstr>Can we use Gephi for HDD?</vt:lpstr>
      <vt:lpstr>Task #7</vt:lpstr>
      <vt:lpstr>IVTA</vt:lpstr>
      <vt:lpstr>Prezentacja programu PowerPoint</vt:lpstr>
      <vt:lpstr>Task #8</vt:lpstr>
      <vt:lpstr>IVGA</vt:lpstr>
      <vt:lpstr>Prezentacja programu PowerPoint</vt:lpstr>
      <vt:lpstr>History visualization</vt:lpstr>
      <vt:lpstr>Prezentacja programu PowerPoint</vt:lpstr>
      <vt:lpstr>Prezentacja programu PowerPoint</vt:lpstr>
      <vt:lpstr>Task #9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Witold Dzwinel</dc:creator>
  <cp:lastModifiedBy>Witold Dzwinel</cp:lastModifiedBy>
  <cp:revision>22</cp:revision>
  <dcterms:created xsi:type="dcterms:W3CDTF">2020-05-16T12:50:30Z</dcterms:created>
  <dcterms:modified xsi:type="dcterms:W3CDTF">2020-05-30T11:27:14Z</dcterms:modified>
</cp:coreProperties>
</file>